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1"/>
  </p:notesMasterIdLst>
  <p:sldIdLst>
    <p:sldId id="351" r:id="rId4"/>
    <p:sldId id="347" r:id="rId5"/>
    <p:sldId id="366" r:id="rId6"/>
    <p:sldId id="334" r:id="rId7"/>
    <p:sldId id="298" r:id="rId8"/>
    <p:sldId id="312" r:id="rId9"/>
    <p:sldId id="321" r:id="rId10"/>
    <p:sldId id="368" r:id="rId11"/>
    <p:sldId id="364" r:id="rId12"/>
    <p:sldId id="357" r:id="rId13"/>
    <p:sldId id="361" r:id="rId14"/>
    <p:sldId id="358" r:id="rId15"/>
    <p:sldId id="367" r:id="rId16"/>
    <p:sldId id="360" r:id="rId17"/>
    <p:sldId id="362" r:id="rId18"/>
    <p:sldId id="313" r:id="rId19"/>
    <p:sldId id="3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264" autoAdjust="0"/>
  </p:normalViewPr>
  <p:slideViewPr>
    <p:cSldViewPr snapToGrid="0" showGuides="1">
      <p:cViewPr varScale="1">
        <p:scale>
          <a:sx n="59" d="100"/>
          <a:sy n="59" d="100"/>
        </p:scale>
        <p:origin x="540"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4C276D-BFBA-4F53-9772-F792B920EB82}"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US"/>
        </a:p>
      </dgm:t>
    </dgm:pt>
    <dgm:pt modelId="{6F0CFFEC-BFFE-479A-B5F0-29F7456A642A}">
      <dgm:prSet phldrT="[Text]"/>
      <dgm:spPr/>
      <dgm:t>
        <a:bodyPr/>
        <a:lstStyle/>
        <a:p>
          <a:r>
            <a:rPr lang="en-US" b="1" dirty="0" smtClean="0">
              <a:solidFill>
                <a:schemeClr val="tx1"/>
              </a:solidFill>
              <a:latin typeface="Trebuchet MS" panose="020B0603020202020204" pitchFamily="34" charset="0"/>
              <a:cs typeface="Times New Roman" panose="02020603050405020304" pitchFamily="18" charset="0"/>
            </a:rPr>
            <a:t>Traditionally, the manual attendance system </a:t>
          </a:r>
          <a:endParaRPr lang="en-US" dirty="0">
            <a:solidFill>
              <a:schemeClr val="tx1"/>
            </a:solidFill>
            <a:latin typeface="Trebuchet MS" panose="020B0603020202020204" pitchFamily="34" charset="0"/>
          </a:endParaRPr>
        </a:p>
      </dgm:t>
    </dgm:pt>
    <dgm:pt modelId="{93A89CC2-C199-48AC-899E-63593C840FF8}" type="parTrans" cxnId="{480EF49B-3AF5-4896-A4A9-8989991E3644}">
      <dgm:prSet/>
      <dgm:spPr/>
      <dgm:t>
        <a:bodyPr/>
        <a:lstStyle/>
        <a:p>
          <a:endParaRPr lang="en-US"/>
        </a:p>
      </dgm:t>
    </dgm:pt>
    <dgm:pt modelId="{32D0910C-4E09-4EDF-97DE-B4D5EC8504E8}" type="sibTrans" cxnId="{480EF49B-3AF5-4896-A4A9-8989991E3644}">
      <dgm:prSet/>
      <dgm:spPr/>
      <dgm:t>
        <a:bodyPr/>
        <a:lstStyle/>
        <a:p>
          <a:endParaRPr lang="en-US"/>
        </a:p>
      </dgm:t>
    </dgm:pt>
    <dgm:pt modelId="{446D1087-6617-425A-B69B-6F5E15EC497B}">
      <dgm:prSet phldrT="[Text]"/>
      <dgm:spPr/>
      <dgm:t>
        <a:bodyPr/>
        <a:lstStyle/>
        <a:p>
          <a:r>
            <a:rPr lang="en-US" b="1" dirty="0" smtClean="0">
              <a:solidFill>
                <a:schemeClr val="tx1"/>
              </a:solidFill>
              <a:latin typeface="Trebuchet MS" panose="020B0603020202020204" pitchFamily="34" charset="0"/>
              <a:cs typeface="Times New Roman" panose="02020603050405020304" pitchFamily="18" charset="0"/>
            </a:rPr>
            <a:t>Automated attendance system</a:t>
          </a:r>
          <a:endParaRPr lang="en-US" dirty="0">
            <a:solidFill>
              <a:schemeClr val="tx1"/>
            </a:solidFill>
            <a:latin typeface="Trebuchet MS" panose="020B0603020202020204" pitchFamily="34" charset="0"/>
          </a:endParaRPr>
        </a:p>
      </dgm:t>
    </dgm:pt>
    <dgm:pt modelId="{81295C66-B853-4181-9D01-C2CD49243E0E}" type="parTrans" cxnId="{84E1E6F8-58AD-49E6-B016-A5564F728A9C}">
      <dgm:prSet/>
      <dgm:spPr/>
      <dgm:t>
        <a:bodyPr/>
        <a:lstStyle/>
        <a:p>
          <a:endParaRPr lang="en-US"/>
        </a:p>
      </dgm:t>
    </dgm:pt>
    <dgm:pt modelId="{8E4AD8B9-0C79-4B50-BE5E-56DD9D290D53}" type="sibTrans" cxnId="{84E1E6F8-58AD-49E6-B016-A5564F728A9C}">
      <dgm:prSet/>
      <dgm:spPr/>
      <dgm:t>
        <a:bodyPr/>
        <a:lstStyle/>
        <a:p>
          <a:endParaRPr lang="en-US"/>
        </a:p>
      </dgm:t>
    </dgm:pt>
    <dgm:pt modelId="{06471287-1A6B-46B7-BBF3-7124B341A1A5}" type="pres">
      <dgm:prSet presAssocID="{184C276D-BFBA-4F53-9772-F792B920EB82}" presName="compositeShape" presStyleCnt="0">
        <dgm:presLayoutVars>
          <dgm:chMax val="2"/>
          <dgm:dir/>
          <dgm:resizeHandles val="exact"/>
        </dgm:presLayoutVars>
      </dgm:prSet>
      <dgm:spPr/>
      <dgm:t>
        <a:bodyPr/>
        <a:lstStyle/>
        <a:p>
          <a:endParaRPr lang="en-US"/>
        </a:p>
      </dgm:t>
    </dgm:pt>
    <dgm:pt modelId="{CFDDE41E-286B-42E2-9FEF-4CE707446789}" type="pres">
      <dgm:prSet presAssocID="{184C276D-BFBA-4F53-9772-F792B920EB82}" presName="ribbon" presStyleLbl="node1" presStyleIdx="0" presStyleCnt="1" custLinFactNeighborX="-799" custLinFactNeighborY="-3811"/>
      <dgm:spPr/>
    </dgm:pt>
    <dgm:pt modelId="{179C7CF6-25C3-429B-A2DE-604FC2F28B05}" type="pres">
      <dgm:prSet presAssocID="{184C276D-BFBA-4F53-9772-F792B920EB82}" presName="leftArrowText" presStyleLbl="node1" presStyleIdx="0" presStyleCnt="1" custScaleX="127906" custScaleY="80707" custLinFactNeighborX="-6259" custLinFactNeighborY="1968">
        <dgm:presLayoutVars>
          <dgm:chMax val="0"/>
          <dgm:bulletEnabled val="1"/>
        </dgm:presLayoutVars>
      </dgm:prSet>
      <dgm:spPr/>
      <dgm:t>
        <a:bodyPr/>
        <a:lstStyle/>
        <a:p>
          <a:endParaRPr lang="en-US"/>
        </a:p>
      </dgm:t>
    </dgm:pt>
    <dgm:pt modelId="{9CC0C5EA-1E11-4CAC-ABF8-C50BB8971A62}" type="pres">
      <dgm:prSet presAssocID="{184C276D-BFBA-4F53-9772-F792B920EB82}" presName="rightArrowText" presStyleLbl="node1" presStyleIdx="0" presStyleCnt="1" custLinFactNeighborY="-5234">
        <dgm:presLayoutVars>
          <dgm:chMax val="0"/>
          <dgm:bulletEnabled val="1"/>
        </dgm:presLayoutVars>
      </dgm:prSet>
      <dgm:spPr/>
      <dgm:t>
        <a:bodyPr/>
        <a:lstStyle/>
        <a:p>
          <a:endParaRPr lang="en-US"/>
        </a:p>
      </dgm:t>
    </dgm:pt>
  </dgm:ptLst>
  <dgm:cxnLst>
    <dgm:cxn modelId="{84E1E6F8-58AD-49E6-B016-A5564F728A9C}" srcId="{184C276D-BFBA-4F53-9772-F792B920EB82}" destId="{446D1087-6617-425A-B69B-6F5E15EC497B}" srcOrd="1" destOrd="0" parTransId="{81295C66-B853-4181-9D01-C2CD49243E0E}" sibTransId="{8E4AD8B9-0C79-4B50-BE5E-56DD9D290D53}"/>
    <dgm:cxn modelId="{2F5B2452-0B68-4A9A-8FAE-F09A876D4F53}" type="presOf" srcId="{446D1087-6617-425A-B69B-6F5E15EC497B}" destId="{9CC0C5EA-1E11-4CAC-ABF8-C50BB8971A62}" srcOrd="0" destOrd="0" presId="urn:microsoft.com/office/officeart/2005/8/layout/arrow6"/>
    <dgm:cxn modelId="{F6192E76-E463-48EA-AE26-A3E8517AE622}" type="presOf" srcId="{184C276D-BFBA-4F53-9772-F792B920EB82}" destId="{06471287-1A6B-46B7-BBF3-7124B341A1A5}" srcOrd="0" destOrd="0" presId="urn:microsoft.com/office/officeart/2005/8/layout/arrow6"/>
    <dgm:cxn modelId="{480EF49B-3AF5-4896-A4A9-8989991E3644}" srcId="{184C276D-BFBA-4F53-9772-F792B920EB82}" destId="{6F0CFFEC-BFFE-479A-B5F0-29F7456A642A}" srcOrd="0" destOrd="0" parTransId="{93A89CC2-C199-48AC-899E-63593C840FF8}" sibTransId="{32D0910C-4E09-4EDF-97DE-B4D5EC8504E8}"/>
    <dgm:cxn modelId="{DBA678D6-61AF-4755-B6C9-59293FB3A397}" type="presOf" srcId="{6F0CFFEC-BFFE-479A-B5F0-29F7456A642A}" destId="{179C7CF6-25C3-429B-A2DE-604FC2F28B05}" srcOrd="0" destOrd="0" presId="urn:microsoft.com/office/officeart/2005/8/layout/arrow6"/>
    <dgm:cxn modelId="{C5FB7E0D-B149-4DDD-90B4-FC09887AD825}" type="presParOf" srcId="{06471287-1A6B-46B7-BBF3-7124B341A1A5}" destId="{CFDDE41E-286B-42E2-9FEF-4CE707446789}" srcOrd="0" destOrd="0" presId="urn:microsoft.com/office/officeart/2005/8/layout/arrow6"/>
    <dgm:cxn modelId="{CA57BF94-DC12-4289-8F62-A7E87EDB9188}" type="presParOf" srcId="{06471287-1A6B-46B7-BBF3-7124B341A1A5}" destId="{179C7CF6-25C3-429B-A2DE-604FC2F28B05}" srcOrd="1" destOrd="0" presId="urn:microsoft.com/office/officeart/2005/8/layout/arrow6"/>
    <dgm:cxn modelId="{4A1CDFCC-F3BD-4DF9-9DAA-4445CD189FF7}" type="presParOf" srcId="{06471287-1A6B-46B7-BBF3-7124B341A1A5}" destId="{9CC0C5EA-1E11-4CAC-ABF8-C50BB8971A62}"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DE41E-286B-42E2-9FEF-4CE707446789}">
      <dsp:nvSpPr>
        <dsp:cNvPr id="0" name=""/>
        <dsp:cNvSpPr/>
      </dsp:nvSpPr>
      <dsp:spPr>
        <a:xfrm>
          <a:off x="0" y="0"/>
          <a:ext cx="5610385" cy="2244154"/>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9C7CF6-25C3-429B-A2DE-604FC2F28B05}">
      <dsp:nvSpPr>
        <dsp:cNvPr id="0" name=""/>
        <dsp:cNvSpPr/>
      </dsp:nvSpPr>
      <dsp:spPr>
        <a:xfrm>
          <a:off x="299035" y="576238"/>
          <a:ext cx="2368086" cy="88748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4008" rIns="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latin typeface="Trebuchet MS" panose="020B0603020202020204" pitchFamily="34" charset="0"/>
              <a:cs typeface="Times New Roman" panose="02020603050405020304" pitchFamily="18" charset="0"/>
            </a:rPr>
            <a:t>Traditionally, the manual attendance system </a:t>
          </a:r>
          <a:endParaRPr lang="en-US" sz="1800" kern="1200" dirty="0">
            <a:solidFill>
              <a:schemeClr val="tx1"/>
            </a:solidFill>
            <a:latin typeface="Trebuchet MS" panose="020B0603020202020204" pitchFamily="34" charset="0"/>
          </a:endParaRPr>
        </a:p>
      </dsp:txBody>
      <dsp:txXfrm>
        <a:off x="299035" y="576238"/>
        <a:ext cx="2368086" cy="887482"/>
      </dsp:txXfrm>
    </dsp:sp>
    <dsp:sp modelId="{9CC0C5EA-1E11-4CAC-ABF8-C50BB8971A62}">
      <dsp:nvSpPr>
        <dsp:cNvPr id="0" name=""/>
        <dsp:cNvSpPr/>
      </dsp:nvSpPr>
      <dsp:spPr>
        <a:xfrm>
          <a:off x="2805192" y="750030"/>
          <a:ext cx="2188050" cy="109963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4008" rIns="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latin typeface="Trebuchet MS" panose="020B0603020202020204" pitchFamily="34" charset="0"/>
              <a:cs typeface="Times New Roman" panose="02020603050405020304" pitchFamily="18" charset="0"/>
            </a:rPr>
            <a:t>Automated attendance system</a:t>
          </a:r>
          <a:endParaRPr lang="en-US" sz="1800" kern="1200" dirty="0">
            <a:solidFill>
              <a:schemeClr val="tx1"/>
            </a:solidFill>
            <a:latin typeface="Trebuchet MS" panose="020B0603020202020204" pitchFamily="34" charset="0"/>
          </a:endParaRPr>
        </a:p>
      </dsp:txBody>
      <dsp:txXfrm>
        <a:off x="2805192" y="750030"/>
        <a:ext cx="2188050" cy="1099635"/>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F1279-6CE4-4169-83D3-4483097B6907}" type="slidenum">
              <a:rPr lang="en-US" smtClean="0"/>
              <a:t>2</a:t>
            </a:fld>
            <a:endParaRPr lang="en-US"/>
          </a:p>
        </p:txBody>
      </p:sp>
    </p:spTree>
    <p:extLst>
      <p:ext uri="{BB962C8B-B14F-4D97-AF65-F5344CB8AC3E}">
        <p14:creationId xmlns:p14="http://schemas.microsoft.com/office/powerpoint/2010/main" val="421249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panose="020B0603020202020204" pitchFamily="34" charset="0"/>
              </a:rPr>
              <a:t>Unstructured data is data that doesn't adhere to a particular data model or definition, such as text or binary data.</a:t>
            </a:r>
            <a:endParaRPr lang="en-US" altLang="ko-KR" sz="1200" b="1" dirty="0" smtClean="0">
              <a:solidFill>
                <a:schemeClr val="accent1"/>
              </a:solidFill>
              <a:latin typeface="Trebuchet MS" panose="020B0603020202020204"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652F1279-6CE4-4169-83D3-4483097B6907}" type="slidenum">
              <a:rPr lang="en-US" smtClean="0"/>
              <a:t>5</a:t>
            </a:fld>
            <a:endParaRPr lang="en-US"/>
          </a:p>
        </p:txBody>
      </p:sp>
    </p:spTree>
    <p:extLst>
      <p:ext uri="{BB962C8B-B14F-4D97-AF65-F5344CB8AC3E}">
        <p14:creationId xmlns:p14="http://schemas.microsoft.com/office/powerpoint/2010/main" val="246333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Trebuchet MS" panose="020B0603020202020204" pitchFamily="34" charset="0"/>
              </a:rPr>
              <a:t>A storage account provides a unique namespace in Azure for our data. Every object that we store in Azure Storage has an address that includes our unique account name. The combination of the account name and the Blob Storage endpoint forms the base address for the objects in our storage account.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Trebuchet MS" panose="020B0603020202020204" pitchFamily="34" charset="0"/>
              </a:rPr>
              <a:t>A container organizes a set of blobs, similar to a directory in a file system. A storage account can include an unlimited number of containers, and a container can store an unlimited number of blobs.</a:t>
            </a:r>
          </a:p>
          <a:p>
            <a:endParaRPr lang="en-US" dirty="0" smtClean="0"/>
          </a:p>
          <a:p>
            <a:r>
              <a:rPr lang="en-US" sz="1200" dirty="0" smtClean="0">
                <a:solidFill>
                  <a:schemeClr val="bg1"/>
                </a:solidFill>
                <a:latin typeface="Trebuchet MS" panose="020B0603020202020204" pitchFamily="34" charset="0"/>
              </a:rPr>
              <a:t>Azure Storage supports three types of blobs:</a:t>
            </a:r>
          </a:p>
          <a:p>
            <a:endParaRPr lang="en-US" sz="1200" dirty="0" smtClean="0">
              <a:solidFill>
                <a:schemeClr val="bg1"/>
              </a:solidFill>
              <a:latin typeface="Trebuchet MS" panose="020B0603020202020204" pitchFamily="34" charset="0"/>
            </a:endParaRPr>
          </a:p>
          <a:p>
            <a:pPr marL="342900" indent="-342900">
              <a:buFont typeface="Arial" panose="020B0604020202020204" pitchFamily="34" charset="0"/>
              <a:buChar char="•"/>
            </a:pPr>
            <a:r>
              <a:rPr lang="en-US" sz="1200" b="1" dirty="0" smtClean="0">
                <a:solidFill>
                  <a:schemeClr val="bg1"/>
                </a:solidFill>
                <a:latin typeface="Trebuchet MS" panose="020B0603020202020204" pitchFamily="34" charset="0"/>
              </a:rPr>
              <a:t>Block blobs</a:t>
            </a:r>
            <a:r>
              <a:rPr lang="en-US" sz="1200" dirty="0" smtClean="0">
                <a:solidFill>
                  <a:schemeClr val="bg1"/>
                </a:solidFill>
                <a:latin typeface="Trebuchet MS" panose="020B0603020202020204" pitchFamily="34" charset="0"/>
              </a:rPr>
              <a:t> store text and binary data. They are made up of blocks of data that can be managed individually. </a:t>
            </a:r>
          </a:p>
          <a:p>
            <a:pPr marL="342900" indent="-342900">
              <a:buFont typeface="Arial" panose="020B0604020202020204" pitchFamily="34" charset="0"/>
              <a:buChar char="•"/>
            </a:pPr>
            <a:endParaRPr lang="en-US" sz="1200" dirty="0" smtClean="0">
              <a:solidFill>
                <a:schemeClr val="bg1"/>
              </a:solidFill>
              <a:latin typeface="Trebuchet MS" panose="020B0603020202020204" pitchFamily="34" charset="0"/>
            </a:endParaRPr>
          </a:p>
          <a:p>
            <a:pPr marL="342900" indent="-342900">
              <a:buFont typeface="Arial" panose="020B0604020202020204" pitchFamily="34" charset="0"/>
              <a:buChar char="•"/>
            </a:pPr>
            <a:r>
              <a:rPr lang="en-US" sz="1200" b="1" dirty="0" smtClean="0">
                <a:solidFill>
                  <a:schemeClr val="bg1"/>
                </a:solidFill>
                <a:latin typeface="Trebuchet MS" panose="020B0603020202020204" pitchFamily="34" charset="0"/>
              </a:rPr>
              <a:t>Append blobs</a:t>
            </a:r>
            <a:r>
              <a:rPr lang="en-US" sz="1200" dirty="0" smtClean="0">
                <a:solidFill>
                  <a:schemeClr val="bg1"/>
                </a:solidFill>
                <a:latin typeface="Trebuchet MS" panose="020B0603020202020204" pitchFamily="34" charset="0"/>
              </a:rPr>
              <a:t> are made up of blocks like block blobs, but are optimized for append operations. Append blobs are ideal for scenarios such as logging data from virtual machines.</a:t>
            </a:r>
          </a:p>
          <a:p>
            <a:pPr marL="342900" indent="-342900">
              <a:buFont typeface="Arial" panose="020B0604020202020204" pitchFamily="34" charset="0"/>
              <a:buChar char="•"/>
            </a:pPr>
            <a:endParaRPr lang="en-US" sz="1200" dirty="0" smtClean="0">
              <a:solidFill>
                <a:schemeClr val="bg1"/>
              </a:solidFill>
              <a:latin typeface="Trebuchet MS" panose="020B0603020202020204" pitchFamily="34" charset="0"/>
            </a:endParaRPr>
          </a:p>
          <a:p>
            <a:pPr marL="342900" indent="-342900">
              <a:buFont typeface="Arial" panose="020B0604020202020204" pitchFamily="34" charset="0"/>
              <a:buChar char="•"/>
            </a:pPr>
            <a:r>
              <a:rPr lang="en-US" sz="1200" b="1" dirty="0" smtClean="0">
                <a:solidFill>
                  <a:schemeClr val="bg1"/>
                </a:solidFill>
                <a:latin typeface="Trebuchet MS" panose="020B0603020202020204" pitchFamily="34" charset="0"/>
              </a:rPr>
              <a:t>Page blobs</a:t>
            </a:r>
            <a:r>
              <a:rPr lang="en-US" sz="1200" dirty="0" smtClean="0">
                <a:solidFill>
                  <a:schemeClr val="bg1"/>
                </a:solidFill>
                <a:latin typeface="Trebuchet MS" panose="020B0603020202020204" pitchFamily="34" charset="0"/>
              </a:rPr>
              <a:t> store random access files up to 8 </a:t>
            </a:r>
            <a:r>
              <a:rPr lang="en-US" sz="1200" dirty="0" err="1" smtClean="0">
                <a:solidFill>
                  <a:schemeClr val="bg1"/>
                </a:solidFill>
                <a:latin typeface="Trebuchet MS" panose="020B0603020202020204" pitchFamily="34" charset="0"/>
              </a:rPr>
              <a:t>TiB</a:t>
            </a:r>
            <a:r>
              <a:rPr lang="en-US" sz="1200" dirty="0" smtClean="0">
                <a:solidFill>
                  <a:schemeClr val="bg1"/>
                </a:solidFill>
                <a:latin typeface="Trebuchet MS" panose="020B0603020202020204" pitchFamily="34" charset="0"/>
              </a:rPr>
              <a:t> in size. Page blobs store virtual hard drive (VHD) files and serve as disks for Azure virtual machines. </a:t>
            </a:r>
          </a:p>
          <a:p>
            <a:endParaRPr lang="en-US" dirty="0"/>
          </a:p>
        </p:txBody>
      </p:sp>
      <p:sp>
        <p:nvSpPr>
          <p:cNvPr id="4" name="Slide Number Placeholder 3"/>
          <p:cNvSpPr>
            <a:spLocks noGrp="1"/>
          </p:cNvSpPr>
          <p:nvPr>
            <p:ph type="sldNum" sz="quarter" idx="10"/>
          </p:nvPr>
        </p:nvSpPr>
        <p:spPr/>
        <p:txBody>
          <a:bodyPr/>
          <a:lstStyle/>
          <a:p>
            <a:fld id="{652F1279-6CE4-4169-83D3-4483097B6907}" type="slidenum">
              <a:rPr lang="en-US" smtClean="0"/>
              <a:t>8</a:t>
            </a:fld>
            <a:endParaRPr lang="en-US"/>
          </a:p>
        </p:txBody>
      </p:sp>
    </p:spTree>
    <p:extLst>
      <p:ext uri="{BB962C8B-B14F-4D97-AF65-F5344CB8AC3E}">
        <p14:creationId xmlns:p14="http://schemas.microsoft.com/office/powerpoint/2010/main" val="3198844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그림 개체 틀 11">
            <a:extLst>
              <a:ext uri="{FF2B5EF4-FFF2-40B4-BE49-F238E27FC236}">
                <a16:creationId xmlns:a16="http://schemas.microsoft.com/office/drawing/2014/main" xmlns="" id="{D77B7FC8-EA9E-453C-85BF-3311D727E8EF}"/>
              </a:ext>
            </a:extLst>
          </p:cNvPr>
          <p:cNvSpPr>
            <a:spLocks noGrp="1"/>
          </p:cNvSpPr>
          <p:nvPr>
            <p:ph type="pic" sz="quarter" idx="10" hasCustomPrompt="1"/>
          </p:nvPr>
        </p:nvSpPr>
        <p:spPr>
          <a:xfrm>
            <a:off x="3" y="0"/>
            <a:ext cx="7896225" cy="6858000"/>
          </a:xfrm>
          <a:custGeom>
            <a:avLst/>
            <a:gdLst>
              <a:gd name="connsiteX0" fmla="*/ 6193612 w 7896225"/>
              <a:gd name="connsiteY0" fmla="*/ 0 h 6858000"/>
              <a:gd name="connsiteX1" fmla="*/ 7896225 w 7896225"/>
              <a:gd name="connsiteY1" fmla="*/ 0 h 6858000"/>
              <a:gd name="connsiteX2" fmla="*/ 4598214 w 7896225"/>
              <a:gd name="connsiteY2" fmla="*/ 6858000 h 6858000"/>
              <a:gd name="connsiteX3" fmla="*/ 2895600 w 7896225"/>
              <a:gd name="connsiteY3" fmla="*/ 6858000 h 6858000"/>
              <a:gd name="connsiteX4" fmla="*/ 4383861 w 7896225"/>
              <a:gd name="connsiteY4" fmla="*/ 0 h 6858000"/>
              <a:gd name="connsiteX5" fmla="*/ 6086474 w 7896225"/>
              <a:gd name="connsiteY5" fmla="*/ 0 h 6858000"/>
              <a:gd name="connsiteX6" fmla="*/ 2788462 w 7896225"/>
              <a:gd name="connsiteY6" fmla="*/ 6858000 h 6858000"/>
              <a:gd name="connsiteX7" fmla="*/ 1085849 w 7896225"/>
              <a:gd name="connsiteY7" fmla="*/ 6858000 h 6858000"/>
              <a:gd name="connsiteX8" fmla="*/ 2574110 w 7896225"/>
              <a:gd name="connsiteY8" fmla="*/ 0 h 6858000"/>
              <a:gd name="connsiteX9" fmla="*/ 4276723 w 7896225"/>
              <a:gd name="connsiteY9" fmla="*/ 0 h 6858000"/>
              <a:gd name="connsiteX10" fmla="*/ 978711 w 7896225"/>
              <a:gd name="connsiteY10" fmla="*/ 6858000 h 6858000"/>
              <a:gd name="connsiteX11" fmla="*/ 0 w 7896225"/>
              <a:gd name="connsiteY11" fmla="*/ 6858000 h 6858000"/>
              <a:gd name="connsiteX12" fmla="*/ 0 w 7896225"/>
              <a:gd name="connsiteY12" fmla="*/ 5352694 h 6858000"/>
              <a:gd name="connsiteX13" fmla="*/ 764359 w 7896225"/>
              <a:gd name="connsiteY13" fmla="*/ 0 h 6858000"/>
              <a:gd name="connsiteX14" fmla="*/ 2466972 w 7896225"/>
              <a:gd name="connsiteY14" fmla="*/ 0 h 6858000"/>
              <a:gd name="connsiteX15" fmla="*/ 0 w 7896225"/>
              <a:gd name="connsiteY15" fmla="*/ 5129907 h 6858000"/>
              <a:gd name="connsiteX16" fmla="*/ 0 w 7896225"/>
              <a:gd name="connsiteY16" fmla="*/ 15894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6225" h="6858000">
                <a:moveTo>
                  <a:pt x="6193612" y="0"/>
                </a:moveTo>
                <a:lnTo>
                  <a:pt x="7896225" y="0"/>
                </a:lnTo>
                <a:lnTo>
                  <a:pt x="4598214" y="6858000"/>
                </a:lnTo>
                <a:lnTo>
                  <a:pt x="2895600" y="6858000"/>
                </a:lnTo>
                <a:close/>
                <a:moveTo>
                  <a:pt x="4383861" y="0"/>
                </a:moveTo>
                <a:lnTo>
                  <a:pt x="6086474" y="0"/>
                </a:lnTo>
                <a:lnTo>
                  <a:pt x="2788462" y="6858000"/>
                </a:lnTo>
                <a:lnTo>
                  <a:pt x="1085849" y="6858000"/>
                </a:lnTo>
                <a:close/>
                <a:moveTo>
                  <a:pt x="2574110" y="0"/>
                </a:moveTo>
                <a:lnTo>
                  <a:pt x="4276723" y="0"/>
                </a:lnTo>
                <a:lnTo>
                  <a:pt x="978711" y="6858000"/>
                </a:lnTo>
                <a:lnTo>
                  <a:pt x="0" y="6858000"/>
                </a:lnTo>
                <a:lnTo>
                  <a:pt x="0" y="5352694"/>
                </a:lnTo>
                <a:close/>
                <a:moveTo>
                  <a:pt x="764359" y="0"/>
                </a:moveTo>
                <a:lnTo>
                  <a:pt x="2466972" y="0"/>
                </a:lnTo>
                <a:lnTo>
                  <a:pt x="0" y="5129907"/>
                </a:lnTo>
                <a:lnTo>
                  <a:pt x="0" y="1589435"/>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9107031-9979-4E86-8163-9043F6C98EEE}"/>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xmlns="" id="{F8DBC7CC-2C91-44C5-B8FB-33A5F062ACC2}"/>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xmlns="" id="{4F1AA131-8A58-4FF0-926C-D0B386C6EC0B}"/>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xmlns="" id="{681BDAC6-2D9B-4879-8795-C983D2020940}"/>
              </a:ext>
            </a:extLst>
          </p:cNvPr>
          <p:cNvSpPr>
            <a:spLocks noGrp="1"/>
          </p:cNvSpPr>
          <p:nvPr>
            <p:ph type="pic" sz="quarter" idx="43" hasCustomPrompt="1"/>
          </p:nvPr>
        </p:nvSpPr>
        <p:spPr>
          <a:xfrm>
            <a:off x="7885720" y="2827733"/>
            <a:ext cx="1334480" cy="2477692"/>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 And Send To Back</a:t>
            </a:r>
            <a:endParaRPr lang="ko-KR" altLang="en-US" dirty="0"/>
          </a:p>
        </p:txBody>
      </p:sp>
      <p:sp>
        <p:nvSpPr>
          <p:cNvPr id="4" name="Text Placeholder 9">
            <a:extLst>
              <a:ext uri="{FF2B5EF4-FFF2-40B4-BE49-F238E27FC236}">
                <a16:creationId xmlns:a16="http://schemas.microsoft.com/office/drawing/2014/main" xmlns="" id="{D9DC7CCE-1EE8-48DF-86C2-311D432FB3C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xmlns="" id="{6C9E1EC0-04E1-4608-87AC-B518E68DD48A}"/>
              </a:ext>
            </a:extLst>
          </p:cNvPr>
          <p:cNvSpPr>
            <a:spLocks noGrp="1"/>
          </p:cNvSpPr>
          <p:nvPr>
            <p:ph type="pic" sz="quarter" idx="10" hasCustomPrompt="1"/>
          </p:nvPr>
        </p:nvSpPr>
        <p:spPr>
          <a:xfrm>
            <a:off x="0" y="0"/>
            <a:ext cx="6400800" cy="6858000"/>
          </a:xfrm>
          <a:custGeom>
            <a:avLst/>
            <a:gdLst>
              <a:gd name="connsiteX0" fmla="*/ 0 w 5508104"/>
              <a:gd name="connsiteY0" fmla="*/ 0 h 5143500"/>
              <a:gd name="connsiteX1" fmla="*/ 5508104 w 5508104"/>
              <a:gd name="connsiteY1" fmla="*/ 0 h 5143500"/>
              <a:gd name="connsiteX2" fmla="*/ 5508104 w 5508104"/>
              <a:gd name="connsiteY2" fmla="*/ 5143500 h 5143500"/>
              <a:gd name="connsiteX3" fmla="*/ 0 w 5508104"/>
              <a:gd name="connsiteY3" fmla="*/ 5143500 h 5143500"/>
              <a:gd name="connsiteX4" fmla="*/ 0 w 5508104"/>
              <a:gd name="connsiteY4" fmla="*/ 0 h 5143500"/>
              <a:gd name="connsiteX0" fmla="*/ 0 w 5508104"/>
              <a:gd name="connsiteY0" fmla="*/ 0 h 5143500"/>
              <a:gd name="connsiteX1" fmla="*/ 3984104 w 5508104"/>
              <a:gd name="connsiteY1" fmla="*/ 0 h 5143500"/>
              <a:gd name="connsiteX2" fmla="*/ 5508104 w 5508104"/>
              <a:gd name="connsiteY2" fmla="*/ 5143500 h 5143500"/>
              <a:gd name="connsiteX3" fmla="*/ 0 w 5508104"/>
              <a:gd name="connsiteY3" fmla="*/ 5143500 h 5143500"/>
              <a:gd name="connsiteX4" fmla="*/ 0 w 5508104"/>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104" h="5143500">
                <a:moveTo>
                  <a:pt x="0" y="0"/>
                </a:moveTo>
                <a:lnTo>
                  <a:pt x="3984104" y="0"/>
                </a:lnTo>
                <a:lnTo>
                  <a:pt x="5508104" y="5143500"/>
                </a:lnTo>
                <a:lnTo>
                  <a:pt x="0" y="514350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
        <p:nvSpPr>
          <p:cNvPr id="3" name="Rectangle 3">
            <a:extLst>
              <a:ext uri="{FF2B5EF4-FFF2-40B4-BE49-F238E27FC236}">
                <a16:creationId xmlns:a16="http://schemas.microsoft.com/office/drawing/2014/main" xmlns="" id="{BD043F2B-9986-4D0C-A93A-02978DCDE913}"/>
              </a:ext>
            </a:extLst>
          </p:cNvPr>
          <p:cNvSpPr/>
          <p:nvPr userDrawn="1"/>
        </p:nvSpPr>
        <p:spPr>
          <a:xfrm>
            <a:off x="4980561" y="550565"/>
            <a:ext cx="7186467" cy="1440160"/>
          </a:xfrm>
          <a:custGeom>
            <a:avLst/>
            <a:gdLst>
              <a:gd name="connsiteX0" fmla="*/ 0 w 5220072"/>
              <a:gd name="connsiteY0" fmla="*/ 0 h 1080120"/>
              <a:gd name="connsiteX1" fmla="*/ 5220072 w 5220072"/>
              <a:gd name="connsiteY1" fmla="*/ 0 h 1080120"/>
              <a:gd name="connsiteX2" fmla="*/ 5220072 w 5220072"/>
              <a:gd name="connsiteY2" fmla="*/ 1080120 h 1080120"/>
              <a:gd name="connsiteX3" fmla="*/ 0 w 5220072"/>
              <a:gd name="connsiteY3" fmla="*/ 1080120 h 1080120"/>
              <a:gd name="connsiteX4" fmla="*/ 0 w 5220072"/>
              <a:gd name="connsiteY4" fmla="*/ 0 h 1080120"/>
              <a:gd name="connsiteX0" fmla="*/ 0 w 5524872"/>
              <a:gd name="connsiteY0" fmla="*/ 0 h 1080120"/>
              <a:gd name="connsiteX1" fmla="*/ 5524872 w 5524872"/>
              <a:gd name="connsiteY1" fmla="*/ 0 h 1080120"/>
              <a:gd name="connsiteX2" fmla="*/ 5524872 w 5524872"/>
              <a:gd name="connsiteY2" fmla="*/ 1080120 h 1080120"/>
              <a:gd name="connsiteX3" fmla="*/ 304800 w 5524872"/>
              <a:gd name="connsiteY3" fmla="*/ 1080120 h 1080120"/>
              <a:gd name="connsiteX4" fmla="*/ 0 w 5524872"/>
              <a:gd name="connsiteY4" fmla="*/ 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872" h="1080120">
                <a:moveTo>
                  <a:pt x="0" y="0"/>
                </a:moveTo>
                <a:lnTo>
                  <a:pt x="5524872" y="0"/>
                </a:lnTo>
                <a:lnTo>
                  <a:pt x="5524872" y="1080120"/>
                </a:lnTo>
                <a:lnTo>
                  <a:pt x="304800" y="108012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itchFamily="34" charset="0"/>
              <a:cs typeface="Arial" pitchFamily="34" charset="0"/>
            </a:endParaRPr>
          </a:p>
        </p:txBody>
      </p:sp>
      <p:sp>
        <p:nvSpPr>
          <p:cNvPr id="4" name="Rectangle 3">
            <a:extLst>
              <a:ext uri="{FF2B5EF4-FFF2-40B4-BE49-F238E27FC236}">
                <a16:creationId xmlns:a16="http://schemas.microsoft.com/office/drawing/2014/main" xmlns="" id="{0A5CF9F3-015B-42C8-9CF8-D50E35325D55}"/>
              </a:ext>
            </a:extLst>
          </p:cNvPr>
          <p:cNvSpPr/>
          <p:nvPr userDrawn="1"/>
        </p:nvSpPr>
        <p:spPr>
          <a:xfrm>
            <a:off x="5145932" y="550565"/>
            <a:ext cx="7046068" cy="1440160"/>
          </a:xfrm>
          <a:custGeom>
            <a:avLst/>
            <a:gdLst/>
            <a:ahLst/>
            <a:cxnLst/>
            <a:rect l="l" t="t" r="r" b="b"/>
            <a:pathLst>
              <a:path w="5416352" h="1080120">
                <a:moveTo>
                  <a:pt x="0" y="0"/>
                </a:moveTo>
                <a:lnTo>
                  <a:pt x="5416352" y="0"/>
                </a:lnTo>
                <a:lnTo>
                  <a:pt x="5416352" y="1080120"/>
                </a:lnTo>
                <a:lnTo>
                  <a:pt x="304800" y="1080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itchFamily="34" charset="0"/>
              <a:cs typeface="Arial" pitchFamily="34" charset="0"/>
            </a:endParaRPr>
          </a:p>
        </p:txBody>
      </p:sp>
      <p:sp>
        <p:nvSpPr>
          <p:cNvPr id="5" name="제목 1">
            <a:extLst>
              <a:ext uri="{FF2B5EF4-FFF2-40B4-BE49-F238E27FC236}">
                <a16:creationId xmlns:a16="http://schemas.microsoft.com/office/drawing/2014/main" xmlns="" id="{74420AEA-46F3-4D27-8721-8B5E0D5FE193}"/>
              </a:ext>
            </a:extLst>
          </p:cNvPr>
          <p:cNvSpPr>
            <a:spLocks noGrp="1"/>
          </p:cNvSpPr>
          <p:nvPr>
            <p:ph type="title" hasCustomPrompt="1"/>
          </p:nvPr>
        </p:nvSpPr>
        <p:spPr>
          <a:xfrm>
            <a:off x="5664629" y="701900"/>
            <a:ext cx="6527371" cy="710877"/>
          </a:xfrm>
          <a:prstGeom prst="rect">
            <a:avLst/>
          </a:prstGeom>
        </p:spPr>
        <p:txBody>
          <a:bodyPr anchor="ctr">
            <a:noAutofit/>
          </a:bodyPr>
          <a:lstStyle>
            <a:lvl1pPr algn="l">
              <a:defRPr sz="4000" b="0" baseline="0">
                <a:solidFill>
                  <a:schemeClr val="bg1"/>
                </a:solidFill>
                <a:latin typeface="+mj-lt"/>
                <a:cs typeface="Arial" pitchFamily="34" charset="0"/>
              </a:defRPr>
            </a:lvl1pPr>
          </a:lstStyle>
          <a:p>
            <a:r>
              <a:rPr lang="en-US" altLang="ko-KR" dirty="0"/>
              <a:t>Images &amp; Contents</a:t>
            </a:r>
            <a:endParaRPr lang="ko-KR" altLang="en-US" dirty="0"/>
          </a:p>
        </p:txBody>
      </p:sp>
      <p:sp>
        <p:nvSpPr>
          <p:cNvPr id="6" name="Text Placeholder 9">
            <a:extLst>
              <a:ext uri="{FF2B5EF4-FFF2-40B4-BE49-F238E27FC236}">
                <a16:creationId xmlns:a16="http://schemas.microsoft.com/office/drawing/2014/main" xmlns="" id="{F2B99D84-E4AA-4175-87A7-AEDE6CD919FB}"/>
              </a:ext>
            </a:extLst>
          </p:cNvPr>
          <p:cNvSpPr>
            <a:spLocks noGrp="1"/>
          </p:cNvSpPr>
          <p:nvPr>
            <p:ph type="body" sz="quarter" idx="11" hasCustomPrompt="1"/>
          </p:nvPr>
        </p:nvSpPr>
        <p:spPr>
          <a:xfrm>
            <a:off x="5654725" y="1463629"/>
            <a:ext cx="6537063" cy="288032"/>
          </a:xfrm>
          <a:prstGeom prst="rect">
            <a:avLst/>
          </a:prstGeom>
        </p:spPr>
        <p:txBody>
          <a:bodyPr lIns="144000" anchor="ctr"/>
          <a:lstStyle>
            <a:lvl1pPr marL="0" indent="0" algn="l">
              <a:buNone/>
              <a:defRPr sz="1400" baseline="0">
                <a:solidFill>
                  <a:schemeClr val="bg1"/>
                </a:solidFill>
                <a:effectLst/>
                <a:latin typeface="+mn-lt"/>
                <a:cs typeface="Arial" pitchFamily="34" charset="0"/>
              </a:defRPr>
            </a:lvl1pPr>
          </a:lstStyle>
          <a:p>
            <a:pPr lvl="0"/>
            <a:r>
              <a:rPr lang="en-US" altLang="ko-KR" dirty="0"/>
              <a:t>This text can be replaced with your own text</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xmlns=""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7">
            <a:extLst>
              <a:ext uri="{FF2B5EF4-FFF2-40B4-BE49-F238E27FC236}">
                <a16:creationId xmlns:a16="http://schemas.microsoft.com/office/drawing/2014/main" xmlns="" id="{3448B0BC-16FA-4F12-B26B-866DD38F4C0E}"/>
              </a:ext>
            </a:extLst>
          </p:cNvPr>
          <p:cNvSpPr>
            <a:spLocks noGrp="1"/>
          </p:cNvSpPr>
          <p:nvPr>
            <p:ph type="pic" sz="quarter" idx="14" hasCustomPrompt="1"/>
          </p:nvPr>
        </p:nvSpPr>
        <p:spPr>
          <a:xfrm>
            <a:off x="7903669"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5" name="Picture Placeholder 27">
            <a:extLst>
              <a:ext uri="{FF2B5EF4-FFF2-40B4-BE49-F238E27FC236}">
                <a16:creationId xmlns:a16="http://schemas.microsoft.com/office/drawing/2014/main" xmlns="" id="{C34DD057-3936-405E-B034-294844B75ACC}"/>
              </a:ext>
            </a:extLst>
          </p:cNvPr>
          <p:cNvSpPr>
            <a:spLocks noGrp="1"/>
          </p:cNvSpPr>
          <p:nvPr>
            <p:ph type="pic" sz="quarter" idx="15" hasCustomPrompt="1"/>
          </p:nvPr>
        </p:nvSpPr>
        <p:spPr>
          <a:xfrm>
            <a:off x="7903669"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6" name="Picture Placeholder 27">
            <a:extLst>
              <a:ext uri="{FF2B5EF4-FFF2-40B4-BE49-F238E27FC236}">
                <a16:creationId xmlns:a16="http://schemas.microsoft.com/office/drawing/2014/main" xmlns="" id="{5062EFAB-48E7-481E-9956-6F2717526CF8}"/>
              </a:ext>
            </a:extLst>
          </p:cNvPr>
          <p:cNvSpPr>
            <a:spLocks noGrp="1"/>
          </p:cNvSpPr>
          <p:nvPr>
            <p:ph type="pic" sz="quarter" idx="16" hasCustomPrompt="1"/>
          </p:nvPr>
        </p:nvSpPr>
        <p:spPr>
          <a:xfrm>
            <a:off x="2929923"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baseline="0">
                <a:solidFill>
                  <a:schemeClr val="tx1">
                    <a:lumMod val="75000"/>
                    <a:lumOff val="25000"/>
                  </a:schemeClr>
                </a:solidFill>
                <a:latin typeface="+mn-lt"/>
                <a:ea typeface="+mn-ea"/>
              </a:defRPr>
            </a:lvl1pPr>
          </a:lstStyle>
          <a:p>
            <a:pPr lvl="0"/>
            <a:r>
              <a:rPr lang="en-US" altLang="ko-KR" noProof="0" dirty="0"/>
              <a:t>Place Your Picture Here</a:t>
            </a:r>
            <a:endParaRPr lang="en-JM" noProof="0" dirty="0"/>
          </a:p>
        </p:txBody>
      </p:sp>
      <p:sp>
        <p:nvSpPr>
          <p:cNvPr id="7" name="Picture Placeholder 27">
            <a:extLst>
              <a:ext uri="{FF2B5EF4-FFF2-40B4-BE49-F238E27FC236}">
                <a16:creationId xmlns:a16="http://schemas.microsoft.com/office/drawing/2014/main" xmlns="" id="{F003D129-D482-4D9F-989A-8ADB6B1F7B0A}"/>
              </a:ext>
            </a:extLst>
          </p:cNvPr>
          <p:cNvSpPr>
            <a:spLocks noGrp="1"/>
          </p:cNvSpPr>
          <p:nvPr>
            <p:ph type="pic" sz="quarter" idx="17" hasCustomPrompt="1"/>
          </p:nvPr>
        </p:nvSpPr>
        <p:spPr>
          <a:xfrm>
            <a:off x="2929923"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8" name="Picture Placeholder 27">
            <a:extLst>
              <a:ext uri="{FF2B5EF4-FFF2-40B4-BE49-F238E27FC236}">
                <a16:creationId xmlns:a16="http://schemas.microsoft.com/office/drawing/2014/main" xmlns="" id="{76F7740B-961C-472E-B15E-952CD9337693}"/>
              </a:ext>
            </a:extLst>
          </p:cNvPr>
          <p:cNvSpPr>
            <a:spLocks noGrp="1"/>
          </p:cNvSpPr>
          <p:nvPr>
            <p:ph type="pic" sz="quarter" idx="13" hasCustomPrompt="1"/>
          </p:nvPr>
        </p:nvSpPr>
        <p:spPr>
          <a:xfrm>
            <a:off x="5015183" y="2862813"/>
            <a:ext cx="2160000" cy="2160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3">
            <a:extLst>
              <a:ext uri="{FF2B5EF4-FFF2-40B4-BE49-F238E27FC236}">
                <a16:creationId xmlns:a16="http://schemas.microsoft.com/office/drawing/2014/main" xmlns="" id="{FC1FEBDB-0047-4482-BFD1-16DB27F65989}"/>
              </a:ext>
            </a:extLst>
          </p:cNvPr>
          <p:cNvSpPr>
            <a:spLocks noGrp="1"/>
          </p:cNvSpPr>
          <p:nvPr>
            <p:ph type="pic" idx="11" hasCustomPrompt="1"/>
          </p:nvPr>
        </p:nvSpPr>
        <p:spPr>
          <a:xfrm>
            <a:off x="1" y="0"/>
            <a:ext cx="6818245" cy="6858000"/>
          </a:xfrm>
          <a:custGeom>
            <a:avLst/>
            <a:gdLst>
              <a:gd name="connsiteX0" fmla="*/ 0 w 6818245"/>
              <a:gd name="connsiteY0" fmla="*/ 0 h 6858000"/>
              <a:gd name="connsiteX1" fmla="*/ 1262271 w 6818245"/>
              <a:gd name="connsiteY1" fmla="*/ 0 h 6858000"/>
              <a:gd name="connsiteX2" fmla="*/ 1262271 w 6818245"/>
              <a:gd name="connsiteY2" fmla="*/ 1 h 6858000"/>
              <a:gd name="connsiteX3" fmla="*/ 5519930 w 6818245"/>
              <a:gd name="connsiteY3" fmla="*/ 1 h 6858000"/>
              <a:gd name="connsiteX4" fmla="*/ 5734879 w 6818245"/>
              <a:gd name="connsiteY4" fmla="*/ 214950 h 6858000"/>
              <a:gd name="connsiteX5" fmla="*/ 5563250 w 6818245"/>
              <a:gd name="connsiteY5" fmla="*/ 425532 h 6858000"/>
              <a:gd name="connsiteX6" fmla="*/ 5533401 w 6818245"/>
              <a:gd name="connsiteY6" fmla="*/ 428541 h 6858000"/>
              <a:gd name="connsiteX7" fmla="*/ 6036765 w 6818245"/>
              <a:gd name="connsiteY7" fmla="*/ 428541 h 6858000"/>
              <a:gd name="connsiteX8" fmla="*/ 6251714 w 6818245"/>
              <a:gd name="connsiteY8" fmla="*/ 643490 h 6858000"/>
              <a:gd name="connsiteX9" fmla="*/ 6080085 w 6818245"/>
              <a:gd name="connsiteY9" fmla="*/ 854072 h 6858000"/>
              <a:gd name="connsiteX10" fmla="*/ 6050237 w 6818245"/>
              <a:gd name="connsiteY10" fmla="*/ 857081 h 6858000"/>
              <a:gd name="connsiteX11" fmla="*/ 6603296 w 6818245"/>
              <a:gd name="connsiteY11" fmla="*/ 857081 h 6858000"/>
              <a:gd name="connsiteX12" fmla="*/ 6818245 w 6818245"/>
              <a:gd name="connsiteY12" fmla="*/ 1072030 h 6858000"/>
              <a:gd name="connsiteX13" fmla="*/ 6603296 w 6818245"/>
              <a:gd name="connsiteY13" fmla="*/ 1286979 h 6858000"/>
              <a:gd name="connsiteX14" fmla="*/ 5692426 w 6818245"/>
              <a:gd name="connsiteY14" fmla="*/ 1286979 h 6858000"/>
              <a:gd name="connsiteX15" fmla="*/ 5722273 w 6818245"/>
              <a:gd name="connsiteY15" fmla="*/ 1289988 h 6858000"/>
              <a:gd name="connsiteX16" fmla="*/ 5893903 w 6818245"/>
              <a:gd name="connsiteY16" fmla="*/ 1500570 h 6858000"/>
              <a:gd name="connsiteX17" fmla="*/ 5678954 w 6818245"/>
              <a:gd name="connsiteY17" fmla="*/ 1715519 h 6858000"/>
              <a:gd name="connsiteX18" fmla="*/ 5503588 w 6818245"/>
              <a:gd name="connsiteY18" fmla="*/ 1715519 h 6858000"/>
              <a:gd name="connsiteX19" fmla="*/ 5533432 w 6818245"/>
              <a:gd name="connsiteY19" fmla="*/ 1718527 h 6858000"/>
              <a:gd name="connsiteX20" fmla="*/ 5705061 w 6818245"/>
              <a:gd name="connsiteY20" fmla="*/ 1929109 h 6858000"/>
              <a:gd name="connsiteX21" fmla="*/ 5533432 w 6818245"/>
              <a:gd name="connsiteY21" fmla="*/ 2139691 h 6858000"/>
              <a:gd name="connsiteX22" fmla="*/ 5503588 w 6818245"/>
              <a:gd name="connsiteY22" fmla="*/ 2142700 h 6858000"/>
              <a:gd name="connsiteX23" fmla="*/ 6156035 w 6818245"/>
              <a:gd name="connsiteY23" fmla="*/ 2142700 h 6858000"/>
              <a:gd name="connsiteX24" fmla="*/ 6370984 w 6818245"/>
              <a:gd name="connsiteY24" fmla="*/ 2357648 h 6858000"/>
              <a:gd name="connsiteX25" fmla="*/ 6156035 w 6818245"/>
              <a:gd name="connsiteY25" fmla="*/ 2572597 h 6858000"/>
              <a:gd name="connsiteX26" fmla="*/ 5990601 w 6818245"/>
              <a:gd name="connsiteY26" fmla="*/ 2572597 h 6858000"/>
              <a:gd name="connsiteX27" fmla="*/ 6020450 w 6818245"/>
              <a:gd name="connsiteY27" fmla="*/ 2575606 h 6858000"/>
              <a:gd name="connsiteX28" fmla="*/ 6192079 w 6818245"/>
              <a:gd name="connsiteY28" fmla="*/ 2786189 h 6858000"/>
              <a:gd name="connsiteX29" fmla="*/ 5977131 w 6818245"/>
              <a:gd name="connsiteY29" fmla="*/ 3001137 h 6858000"/>
              <a:gd name="connsiteX30" fmla="*/ 5404198 w 6818245"/>
              <a:gd name="connsiteY30" fmla="*/ 3001137 h 6858000"/>
              <a:gd name="connsiteX31" fmla="*/ 5434042 w 6818245"/>
              <a:gd name="connsiteY31" fmla="*/ 3004146 h 6858000"/>
              <a:gd name="connsiteX32" fmla="*/ 5605671 w 6818245"/>
              <a:gd name="connsiteY32" fmla="*/ 3214728 h 6858000"/>
              <a:gd name="connsiteX33" fmla="*/ 5390722 w 6818245"/>
              <a:gd name="connsiteY33" fmla="*/ 3429677 h 6858000"/>
              <a:gd name="connsiteX34" fmla="*/ 4758147 w 6818245"/>
              <a:gd name="connsiteY34" fmla="*/ 3429677 h 6858000"/>
              <a:gd name="connsiteX35" fmla="*/ 4787997 w 6818245"/>
              <a:gd name="connsiteY35" fmla="*/ 3432686 h 6858000"/>
              <a:gd name="connsiteX36" fmla="*/ 4959625 w 6818245"/>
              <a:gd name="connsiteY36" fmla="*/ 3643268 h 6858000"/>
              <a:gd name="connsiteX37" fmla="*/ 4787997 w 6818245"/>
              <a:gd name="connsiteY37" fmla="*/ 3853850 h 6858000"/>
              <a:gd name="connsiteX38" fmla="*/ 4758142 w 6818245"/>
              <a:gd name="connsiteY38" fmla="*/ 3856859 h 6858000"/>
              <a:gd name="connsiteX39" fmla="*/ 5788285 w 6818245"/>
              <a:gd name="connsiteY39" fmla="*/ 3856859 h 6858000"/>
              <a:gd name="connsiteX40" fmla="*/ 6003234 w 6818245"/>
              <a:gd name="connsiteY40" fmla="*/ 4071808 h 6858000"/>
              <a:gd name="connsiteX41" fmla="*/ 5788285 w 6818245"/>
              <a:gd name="connsiteY41" fmla="*/ 4286757 h 6858000"/>
              <a:gd name="connsiteX42" fmla="*/ 5344564 w 6818245"/>
              <a:gd name="connsiteY42" fmla="*/ 4286757 h 6858000"/>
              <a:gd name="connsiteX43" fmla="*/ 5374408 w 6818245"/>
              <a:gd name="connsiteY43" fmla="*/ 4289766 h 6858000"/>
              <a:gd name="connsiteX44" fmla="*/ 5546037 w 6818245"/>
              <a:gd name="connsiteY44" fmla="*/ 4500348 h 6858000"/>
              <a:gd name="connsiteX45" fmla="*/ 5374408 w 6818245"/>
              <a:gd name="connsiteY45" fmla="*/ 4710930 h 6858000"/>
              <a:gd name="connsiteX46" fmla="*/ 5344564 w 6818245"/>
              <a:gd name="connsiteY46" fmla="*/ 4713938 h 6858000"/>
              <a:gd name="connsiteX47" fmla="*/ 6096400 w 6818245"/>
              <a:gd name="connsiteY47" fmla="*/ 4713938 h 6858000"/>
              <a:gd name="connsiteX48" fmla="*/ 6311349 w 6818245"/>
              <a:gd name="connsiteY48" fmla="*/ 4928887 h 6858000"/>
              <a:gd name="connsiteX49" fmla="*/ 6096400 w 6818245"/>
              <a:gd name="connsiteY49" fmla="*/ 5143836 h 6858000"/>
              <a:gd name="connsiteX50" fmla="*/ 5950845 w 6818245"/>
              <a:gd name="connsiteY50" fmla="*/ 5143836 h 6858000"/>
              <a:gd name="connsiteX51" fmla="*/ 5980694 w 6818245"/>
              <a:gd name="connsiteY51" fmla="*/ 5146845 h 6858000"/>
              <a:gd name="connsiteX52" fmla="*/ 6152322 w 6818245"/>
              <a:gd name="connsiteY52" fmla="*/ 5357427 h 6858000"/>
              <a:gd name="connsiteX53" fmla="*/ 5937373 w 6818245"/>
              <a:gd name="connsiteY53" fmla="*/ 5572376 h 6858000"/>
              <a:gd name="connsiteX54" fmla="*/ 5762000 w 6818245"/>
              <a:gd name="connsiteY54" fmla="*/ 5572376 h 6858000"/>
              <a:gd name="connsiteX55" fmla="*/ 5791848 w 6818245"/>
              <a:gd name="connsiteY55" fmla="*/ 5575385 h 6858000"/>
              <a:gd name="connsiteX56" fmla="*/ 5963477 w 6818245"/>
              <a:gd name="connsiteY56" fmla="*/ 5785967 h 6858000"/>
              <a:gd name="connsiteX57" fmla="*/ 5748528 w 6818245"/>
              <a:gd name="connsiteY57" fmla="*/ 6000916 h 6858000"/>
              <a:gd name="connsiteX58" fmla="*/ 5225288 w 6818245"/>
              <a:gd name="connsiteY58" fmla="*/ 6000916 h 6858000"/>
              <a:gd name="connsiteX59" fmla="*/ 5255138 w 6818245"/>
              <a:gd name="connsiteY59" fmla="*/ 6003925 h 6858000"/>
              <a:gd name="connsiteX60" fmla="*/ 5426767 w 6818245"/>
              <a:gd name="connsiteY60" fmla="*/ 6214507 h 6858000"/>
              <a:gd name="connsiteX61" fmla="*/ 5255138 w 6818245"/>
              <a:gd name="connsiteY61" fmla="*/ 6425089 h 6858000"/>
              <a:gd name="connsiteX62" fmla="*/ 5225250 w 6818245"/>
              <a:gd name="connsiteY62" fmla="*/ 6428102 h 6858000"/>
              <a:gd name="connsiteX63" fmla="*/ 6255429 w 6818245"/>
              <a:gd name="connsiteY63" fmla="*/ 6428102 h 6858000"/>
              <a:gd name="connsiteX64" fmla="*/ 6470378 w 6818245"/>
              <a:gd name="connsiteY64" fmla="*/ 6643051 h 6858000"/>
              <a:gd name="connsiteX65" fmla="*/ 6255429 w 6818245"/>
              <a:gd name="connsiteY65" fmla="*/ 6858000 h 6858000"/>
              <a:gd name="connsiteX66" fmla="*/ 735500 w 6818245"/>
              <a:gd name="connsiteY66" fmla="*/ 6858000 h 6858000"/>
              <a:gd name="connsiteX67" fmla="*/ 735500 w 6818245"/>
              <a:gd name="connsiteY67" fmla="*/ 6857995 h 6858000"/>
              <a:gd name="connsiteX68" fmla="*/ 0 w 6818245"/>
              <a:gd name="connsiteY68" fmla="*/ 68579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18245" h="6858000">
                <a:moveTo>
                  <a:pt x="0" y="0"/>
                </a:moveTo>
                <a:lnTo>
                  <a:pt x="1262271" y="0"/>
                </a:lnTo>
                <a:lnTo>
                  <a:pt x="1262271" y="1"/>
                </a:lnTo>
                <a:lnTo>
                  <a:pt x="5519930" y="1"/>
                </a:lnTo>
                <a:cubicBezTo>
                  <a:pt x="5638643" y="1"/>
                  <a:pt x="5734879" y="96237"/>
                  <a:pt x="5734879" y="214950"/>
                </a:cubicBezTo>
                <a:cubicBezTo>
                  <a:pt x="5734879" y="318824"/>
                  <a:pt x="5661198" y="405489"/>
                  <a:pt x="5563250" y="425532"/>
                </a:cubicBezTo>
                <a:lnTo>
                  <a:pt x="5533401" y="428541"/>
                </a:lnTo>
                <a:lnTo>
                  <a:pt x="6036765" y="428541"/>
                </a:lnTo>
                <a:cubicBezTo>
                  <a:pt x="6155478" y="428541"/>
                  <a:pt x="6251714" y="524777"/>
                  <a:pt x="6251714" y="643490"/>
                </a:cubicBezTo>
                <a:cubicBezTo>
                  <a:pt x="6251714" y="747364"/>
                  <a:pt x="6178034" y="834029"/>
                  <a:pt x="6080085" y="854072"/>
                </a:cubicBezTo>
                <a:lnTo>
                  <a:pt x="6050237" y="857081"/>
                </a:lnTo>
                <a:lnTo>
                  <a:pt x="6603296" y="857081"/>
                </a:lnTo>
                <a:cubicBezTo>
                  <a:pt x="6722009" y="857081"/>
                  <a:pt x="6818245" y="953317"/>
                  <a:pt x="6818245" y="1072030"/>
                </a:cubicBezTo>
                <a:cubicBezTo>
                  <a:pt x="6818245" y="1190743"/>
                  <a:pt x="6722009" y="1286979"/>
                  <a:pt x="6603296" y="1286979"/>
                </a:cubicBezTo>
                <a:lnTo>
                  <a:pt x="5692426" y="1286979"/>
                </a:lnTo>
                <a:lnTo>
                  <a:pt x="5722273" y="1289988"/>
                </a:lnTo>
                <a:cubicBezTo>
                  <a:pt x="5820223" y="1310031"/>
                  <a:pt x="5893903" y="1396696"/>
                  <a:pt x="5893903" y="1500570"/>
                </a:cubicBezTo>
                <a:cubicBezTo>
                  <a:pt x="5893903" y="1619283"/>
                  <a:pt x="5797667" y="1715519"/>
                  <a:pt x="5678954" y="1715519"/>
                </a:cubicBezTo>
                <a:lnTo>
                  <a:pt x="5503588" y="1715519"/>
                </a:lnTo>
                <a:lnTo>
                  <a:pt x="5533432" y="1718527"/>
                </a:lnTo>
                <a:cubicBezTo>
                  <a:pt x="5631381" y="1738571"/>
                  <a:pt x="5705061" y="1825235"/>
                  <a:pt x="5705061" y="1929109"/>
                </a:cubicBezTo>
                <a:cubicBezTo>
                  <a:pt x="5705061" y="2032983"/>
                  <a:pt x="5631381" y="2119648"/>
                  <a:pt x="5533432" y="2139691"/>
                </a:cubicBezTo>
                <a:lnTo>
                  <a:pt x="5503588" y="2142700"/>
                </a:lnTo>
                <a:lnTo>
                  <a:pt x="6156035" y="2142700"/>
                </a:lnTo>
                <a:cubicBezTo>
                  <a:pt x="6274748" y="2142700"/>
                  <a:pt x="6370984" y="2238935"/>
                  <a:pt x="6370984" y="2357648"/>
                </a:cubicBezTo>
                <a:cubicBezTo>
                  <a:pt x="6370984" y="2476361"/>
                  <a:pt x="6274748" y="2572597"/>
                  <a:pt x="6156035" y="2572597"/>
                </a:cubicBezTo>
                <a:lnTo>
                  <a:pt x="5990601" y="2572597"/>
                </a:lnTo>
                <a:lnTo>
                  <a:pt x="6020450" y="2575606"/>
                </a:lnTo>
                <a:cubicBezTo>
                  <a:pt x="6118399" y="2595650"/>
                  <a:pt x="6192079" y="2682314"/>
                  <a:pt x="6192079" y="2786189"/>
                </a:cubicBezTo>
                <a:cubicBezTo>
                  <a:pt x="6192079" y="2904901"/>
                  <a:pt x="6095843" y="3001137"/>
                  <a:pt x="5977131" y="3001137"/>
                </a:cubicBezTo>
                <a:lnTo>
                  <a:pt x="5404198" y="3001137"/>
                </a:lnTo>
                <a:lnTo>
                  <a:pt x="5434042" y="3004146"/>
                </a:lnTo>
                <a:cubicBezTo>
                  <a:pt x="5531991" y="3024189"/>
                  <a:pt x="5605671" y="3110854"/>
                  <a:pt x="5605671" y="3214728"/>
                </a:cubicBezTo>
                <a:cubicBezTo>
                  <a:pt x="5605671" y="3333441"/>
                  <a:pt x="5509435" y="3429677"/>
                  <a:pt x="5390722" y="3429677"/>
                </a:cubicBezTo>
                <a:lnTo>
                  <a:pt x="4758147" y="3429677"/>
                </a:lnTo>
                <a:lnTo>
                  <a:pt x="4787997" y="3432686"/>
                </a:lnTo>
                <a:cubicBezTo>
                  <a:pt x="4885945" y="3452729"/>
                  <a:pt x="4959625" y="3539394"/>
                  <a:pt x="4959625" y="3643268"/>
                </a:cubicBezTo>
                <a:cubicBezTo>
                  <a:pt x="4959625" y="3747142"/>
                  <a:pt x="4885945" y="3833806"/>
                  <a:pt x="4787997" y="3853850"/>
                </a:cubicBezTo>
                <a:lnTo>
                  <a:pt x="4758142" y="3856859"/>
                </a:lnTo>
                <a:lnTo>
                  <a:pt x="5788285" y="3856859"/>
                </a:lnTo>
                <a:cubicBezTo>
                  <a:pt x="5906998" y="3856859"/>
                  <a:pt x="6003234" y="3953095"/>
                  <a:pt x="6003234" y="4071808"/>
                </a:cubicBezTo>
                <a:cubicBezTo>
                  <a:pt x="6003234" y="4190521"/>
                  <a:pt x="5906998" y="4286757"/>
                  <a:pt x="5788285" y="4286757"/>
                </a:cubicBezTo>
                <a:lnTo>
                  <a:pt x="5344564" y="4286757"/>
                </a:lnTo>
                <a:lnTo>
                  <a:pt x="5374408" y="4289766"/>
                </a:lnTo>
                <a:cubicBezTo>
                  <a:pt x="5472357" y="4309809"/>
                  <a:pt x="5546037" y="4396474"/>
                  <a:pt x="5546037" y="4500348"/>
                </a:cubicBezTo>
                <a:cubicBezTo>
                  <a:pt x="5546037" y="4604222"/>
                  <a:pt x="5472357" y="4690887"/>
                  <a:pt x="5374408" y="4710930"/>
                </a:cubicBezTo>
                <a:lnTo>
                  <a:pt x="5344564" y="4713938"/>
                </a:lnTo>
                <a:lnTo>
                  <a:pt x="6096400" y="4713938"/>
                </a:lnTo>
                <a:cubicBezTo>
                  <a:pt x="6215113" y="4713938"/>
                  <a:pt x="6311349" y="4810174"/>
                  <a:pt x="6311349" y="4928887"/>
                </a:cubicBezTo>
                <a:cubicBezTo>
                  <a:pt x="6311349" y="5047600"/>
                  <a:pt x="6215113" y="5143836"/>
                  <a:pt x="6096400" y="5143836"/>
                </a:cubicBezTo>
                <a:lnTo>
                  <a:pt x="5950845" y="5143836"/>
                </a:lnTo>
                <a:lnTo>
                  <a:pt x="5980694" y="5146845"/>
                </a:lnTo>
                <a:cubicBezTo>
                  <a:pt x="6078642" y="5166888"/>
                  <a:pt x="6152322" y="5253553"/>
                  <a:pt x="6152322" y="5357427"/>
                </a:cubicBezTo>
                <a:cubicBezTo>
                  <a:pt x="6152322" y="5476140"/>
                  <a:pt x="6056086" y="5572376"/>
                  <a:pt x="5937373" y="5572376"/>
                </a:cubicBezTo>
                <a:lnTo>
                  <a:pt x="5762000" y="5572376"/>
                </a:lnTo>
                <a:lnTo>
                  <a:pt x="5791848" y="5575385"/>
                </a:lnTo>
                <a:cubicBezTo>
                  <a:pt x="5889797" y="5595428"/>
                  <a:pt x="5963477" y="5682093"/>
                  <a:pt x="5963477" y="5785967"/>
                </a:cubicBezTo>
                <a:cubicBezTo>
                  <a:pt x="5963477" y="5904680"/>
                  <a:pt x="5867242" y="6000916"/>
                  <a:pt x="5748528" y="6000916"/>
                </a:cubicBezTo>
                <a:lnTo>
                  <a:pt x="5225288" y="6000916"/>
                </a:lnTo>
                <a:lnTo>
                  <a:pt x="5255138" y="6003925"/>
                </a:lnTo>
                <a:cubicBezTo>
                  <a:pt x="5353086" y="6023968"/>
                  <a:pt x="5426767" y="6110633"/>
                  <a:pt x="5426767" y="6214507"/>
                </a:cubicBezTo>
                <a:cubicBezTo>
                  <a:pt x="5426767" y="6318381"/>
                  <a:pt x="5353086" y="6405046"/>
                  <a:pt x="5255138" y="6425089"/>
                </a:cubicBezTo>
                <a:lnTo>
                  <a:pt x="5225250" y="6428102"/>
                </a:lnTo>
                <a:lnTo>
                  <a:pt x="6255429" y="6428102"/>
                </a:lnTo>
                <a:cubicBezTo>
                  <a:pt x="6374142" y="6428102"/>
                  <a:pt x="6470378" y="6524338"/>
                  <a:pt x="6470378" y="6643051"/>
                </a:cubicBezTo>
                <a:cubicBezTo>
                  <a:pt x="6470378" y="6761764"/>
                  <a:pt x="6374142" y="6858000"/>
                  <a:pt x="6255429" y="6858000"/>
                </a:cubicBezTo>
                <a:lnTo>
                  <a:pt x="735500" y="6858000"/>
                </a:lnTo>
                <a:lnTo>
                  <a:pt x="735500" y="6857995"/>
                </a:lnTo>
                <a:lnTo>
                  <a:pt x="0" y="6857995"/>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xmlns="" id="{A2813159-4220-4CAE-8673-9D0052A27C5D}"/>
              </a:ext>
            </a:extLst>
          </p:cNvPr>
          <p:cNvGrpSpPr/>
          <p:nvPr userDrawn="1"/>
        </p:nvGrpSpPr>
        <p:grpSpPr>
          <a:xfrm>
            <a:off x="4079368" y="2047052"/>
            <a:ext cx="4033264" cy="3172231"/>
            <a:chOff x="2444748" y="555045"/>
            <a:chExt cx="7282048" cy="5727454"/>
          </a:xfrm>
        </p:grpSpPr>
        <p:sp>
          <p:nvSpPr>
            <p:cNvPr id="3" name="Freeform: Shape 2">
              <a:extLst>
                <a:ext uri="{FF2B5EF4-FFF2-40B4-BE49-F238E27FC236}">
                  <a16:creationId xmlns:a16="http://schemas.microsoft.com/office/drawing/2014/main" xmlns="" id="{978A0F0B-B914-44B8-9B3D-1E5819BC07D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xmlns="" id="{D35DBC24-49E9-4A23-8B2D-0BB4F76D65D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xmlns="" id="{B37287AE-5256-4395-BFE3-89FFF91DC325}"/>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DEE03E38-67EC-474F-9D7D-4A0997D890A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xmlns="" id="{B26BBE0C-3B26-4CF9-9E80-25C14810F87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xmlns="" id="{18A8E186-E5A1-4DE8-AC47-2DA4A054FCF4}"/>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D82860BC-DD31-4DFA-ABC8-86D005EA6B89}"/>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1729BDBE-5F7B-443D-9DE6-4176108F93EE}"/>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 name="그림 개체 틀 2">
            <a:extLst>
              <a:ext uri="{FF2B5EF4-FFF2-40B4-BE49-F238E27FC236}">
                <a16:creationId xmlns:a16="http://schemas.microsoft.com/office/drawing/2014/main" xmlns="" id="{4E597E85-85E9-45B5-9A2A-9019478B49C5}"/>
              </a:ext>
            </a:extLst>
          </p:cNvPr>
          <p:cNvSpPr>
            <a:spLocks noGrp="1"/>
          </p:cNvSpPr>
          <p:nvPr>
            <p:ph type="pic" sz="quarter" idx="43" hasCustomPrompt="1"/>
          </p:nvPr>
        </p:nvSpPr>
        <p:spPr>
          <a:xfrm>
            <a:off x="4247170" y="2208608"/>
            <a:ext cx="3697660"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xmlns="" id="{F14912E3-B866-44EB-B51A-ABD32E5FD3F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03B4C724-0776-4328-8F0A-B72DA1579537}"/>
              </a:ext>
            </a:extLst>
          </p:cNvPr>
          <p:cNvSpPr txBox="1"/>
          <p:nvPr/>
        </p:nvSpPr>
        <p:spPr>
          <a:xfrm>
            <a:off x="583475" y="3638795"/>
            <a:ext cx="6287585" cy="1754326"/>
          </a:xfrm>
          <a:prstGeom prst="rect">
            <a:avLst/>
          </a:prstGeom>
          <a:noFill/>
        </p:spPr>
        <p:txBody>
          <a:bodyPr wrap="square" rtlCol="0" anchor="ctr">
            <a:spAutoFit/>
          </a:bodyPr>
          <a:lstStyle/>
          <a:p>
            <a:r>
              <a:rPr lang="en-US" sz="5400" b="1" dirty="0" smtClean="0">
                <a:solidFill>
                  <a:schemeClr val="bg1"/>
                </a:solidFill>
              </a:rPr>
              <a:t>Cloud Based Attendance </a:t>
            </a:r>
            <a:r>
              <a:rPr lang="en-US" sz="5400" b="1" dirty="0">
                <a:solidFill>
                  <a:schemeClr val="bg1"/>
                </a:solidFill>
              </a:rPr>
              <a:t>System</a:t>
            </a:r>
            <a:endParaRPr lang="en-US" sz="5400" dirty="0">
              <a:solidFill>
                <a:schemeClr val="bg1"/>
              </a:solidFill>
            </a:endParaRPr>
          </a:p>
        </p:txBody>
      </p:sp>
      <p:sp>
        <p:nvSpPr>
          <p:cNvPr id="9" name="TextBox 8">
            <a:extLst>
              <a:ext uri="{FF2B5EF4-FFF2-40B4-BE49-F238E27FC236}">
                <a16:creationId xmlns:a16="http://schemas.microsoft.com/office/drawing/2014/main" xmlns="" id="{2B6167FF-AD5E-41E4-8385-3024DC936CF2}"/>
              </a:ext>
            </a:extLst>
          </p:cNvPr>
          <p:cNvSpPr txBox="1"/>
          <p:nvPr/>
        </p:nvSpPr>
        <p:spPr>
          <a:xfrm>
            <a:off x="583475" y="5808620"/>
            <a:ext cx="6287584" cy="738664"/>
          </a:xfrm>
          <a:prstGeom prst="rect">
            <a:avLst/>
          </a:prstGeom>
          <a:noFill/>
        </p:spPr>
        <p:txBody>
          <a:bodyPr wrap="square" rtlCol="0" anchor="ctr">
            <a:spAutoFit/>
          </a:bodyPr>
          <a:lstStyle/>
          <a:p>
            <a:r>
              <a:rPr lang="en-US" altLang="ko-KR" sz="1400" dirty="0" smtClean="0">
                <a:solidFill>
                  <a:schemeClr val="bg1"/>
                </a:solidFill>
                <a:latin typeface="Trebuchet MS" panose="020B0603020202020204" pitchFamily="34" charset="0"/>
                <a:cs typeface="Arial" panose="020B0604020202020204" pitchFamily="34" charset="0"/>
              </a:rPr>
              <a:t>Sevinj </a:t>
            </a:r>
            <a:r>
              <a:rPr lang="en-US" altLang="ko-KR" sz="1400" dirty="0">
                <a:solidFill>
                  <a:schemeClr val="bg1"/>
                </a:solidFill>
                <a:latin typeface="Trebuchet MS" panose="020B0603020202020204" pitchFamily="34" charset="0"/>
                <a:cs typeface="Arial" panose="020B0604020202020204" pitchFamily="34" charset="0"/>
              </a:rPr>
              <a:t>Abdullayeva | OE </a:t>
            </a:r>
            <a:r>
              <a:rPr lang="en-US" altLang="ko-KR" sz="1400" dirty="0" smtClean="0">
                <a:solidFill>
                  <a:schemeClr val="bg1"/>
                </a:solidFill>
                <a:latin typeface="Trebuchet MS" panose="020B0603020202020204" pitchFamily="34" charset="0"/>
                <a:cs typeface="Arial" panose="020B0604020202020204" pitchFamily="34" charset="0"/>
              </a:rPr>
              <a:t>NIK</a:t>
            </a:r>
          </a:p>
          <a:p>
            <a:r>
              <a:rPr lang="en-US" sz="1400" b="1" dirty="0">
                <a:solidFill>
                  <a:schemeClr val="bg1"/>
                </a:solidFill>
                <a:latin typeface="Trebuchet MS" panose="020B0603020202020204" pitchFamily="34" charset="0"/>
              </a:rPr>
              <a:t>Cloud computing services II</a:t>
            </a:r>
            <a:endParaRPr lang="en-US" altLang="ko-KR" sz="1400" dirty="0">
              <a:solidFill>
                <a:schemeClr val="bg1"/>
              </a:solidFill>
              <a:latin typeface="Trebuchet MS" panose="020B0603020202020204" pitchFamily="34" charset="0"/>
              <a:cs typeface="Arial" panose="020B0604020202020204" pitchFamily="34" charset="0"/>
            </a:endParaRPr>
          </a:p>
          <a:p>
            <a:endParaRPr lang="en-US" altLang="ko-KR" sz="1400" dirty="0">
              <a:solidFill>
                <a:schemeClr val="bg1"/>
              </a:solidFill>
              <a:latin typeface="Trebuchet MS" panose="020B0603020202020204" pitchFamily="34" charset="0"/>
              <a:cs typeface="Arial" panose="020B0604020202020204" pitchFamily="34" charset="0"/>
            </a:endParaRPr>
          </a:p>
        </p:txBody>
      </p:sp>
    </p:spTree>
    <p:extLst>
      <p:ext uri="{BB962C8B-B14F-4D97-AF65-F5344CB8AC3E}">
        <p14:creationId xmlns:p14="http://schemas.microsoft.com/office/powerpoint/2010/main" val="376200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6113" y="890489"/>
            <a:ext cx="4688115" cy="728251"/>
          </a:xfrm>
          <a:prstGeom prst="rect">
            <a:avLst/>
          </a:prstGeom>
        </p:spPr>
        <p:txBody>
          <a:bodyPr wrap="square">
            <a:spAutoFit/>
          </a:bodyPr>
          <a:lstStyle/>
          <a:p>
            <a:r>
              <a:rPr lang="en-US" sz="2000" dirty="0">
                <a:latin typeface="Trebuchet MS" panose="020B0603020202020204" pitchFamily="34" charset="0"/>
              </a:rPr>
              <a:t>The first step in using Azure Storage is to create a storage account.</a:t>
            </a:r>
          </a:p>
        </p:txBody>
      </p:sp>
      <p:sp>
        <p:nvSpPr>
          <p:cNvPr id="5" name="Rectangle 4"/>
          <p:cNvSpPr/>
          <p:nvPr/>
        </p:nvSpPr>
        <p:spPr>
          <a:xfrm>
            <a:off x="6168571" y="182603"/>
            <a:ext cx="4586514" cy="707886"/>
          </a:xfrm>
          <a:prstGeom prst="rect">
            <a:avLst/>
          </a:prstGeom>
        </p:spPr>
        <p:txBody>
          <a:bodyPr wrap="square">
            <a:spAutoFit/>
          </a:bodyPr>
          <a:lstStyle/>
          <a:p>
            <a:r>
              <a:rPr lang="en-US" sz="4000" b="1" dirty="0" smtClean="0">
                <a:solidFill>
                  <a:schemeClr val="accent2">
                    <a:lumMod val="75000"/>
                  </a:schemeClr>
                </a:solidFill>
                <a:latin typeface="Trebuchet MS" panose="020B0603020202020204" pitchFamily="34" charset="0"/>
              </a:rPr>
              <a:t>Implementation </a:t>
            </a:r>
            <a:endParaRPr lang="en-US" sz="4000" b="1" dirty="0">
              <a:solidFill>
                <a:schemeClr val="accent2">
                  <a:lumMod val="75000"/>
                </a:schemeClr>
              </a:solidFill>
              <a:latin typeface="Trebuchet MS" panose="020B0603020202020204" pitchFamily="34" charset="0"/>
            </a:endParaRPr>
          </a:p>
        </p:txBody>
      </p:sp>
      <p:pic>
        <p:nvPicPr>
          <p:cNvPr id="1027" name="Picture 3" descr="clou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046" y="1785257"/>
            <a:ext cx="10209051" cy="466961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53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6113" y="890489"/>
            <a:ext cx="4688115" cy="707886"/>
          </a:xfrm>
          <a:prstGeom prst="rect">
            <a:avLst/>
          </a:prstGeom>
        </p:spPr>
        <p:txBody>
          <a:bodyPr wrap="square">
            <a:spAutoFit/>
          </a:bodyPr>
          <a:lstStyle/>
          <a:p>
            <a:r>
              <a:rPr lang="en-US" sz="2000" dirty="0">
                <a:latin typeface="Trebuchet MS" panose="020B0603020202020204" pitchFamily="34" charset="0"/>
              </a:rPr>
              <a:t>Before we create a blob, we must create a container to store it in. </a:t>
            </a:r>
          </a:p>
        </p:txBody>
      </p:sp>
      <p:sp>
        <p:nvSpPr>
          <p:cNvPr id="5" name="Rectangle 4"/>
          <p:cNvSpPr/>
          <p:nvPr/>
        </p:nvSpPr>
        <p:spPr>
          <a:xfrm>
            <a:off x="6114108" y="182603"/>
            <a:ext cx="4586514" cy="707886"/>
          </a:xfrm>
          <a:prstGeom prst="rect">
            <a:avLst/>
          </a:prstGeom>
        </p:spPr>
        <p:txBody>
          <a:bodyPr wrap="square">
            <a:spAutoFit/>
          </a:bodyPr>
          <a:lstStyle/>
          <a:p>
            <a:r>
              <a:rPr lang="en-US" sz="4000" b="1" dirty="0" smtClean="0">
                <a:solidFill>
                  <a:schemeClr val="accent2">
                    <a:lumMod val="75000"/>
                  </a:schemeClr>
                </a:solidFill>
                <a:latin typeface="Trebuchet MS" panose="020B0603020202020204" pitchFamily="34" charset="0"/>
              </a:rPr>
              <a:t>Implementation </a:t>
            </a:r>
            <a:endParaRPr lang="en-US" sz="4000" b="1" dirty="0">
              <a:solidFill>
                <a:schemeClr val="accent2">
                  <a:lumMod val="75000"/>
                </a:schemeClr>
              </a:solidFill>
              <a:latin typeface="Trebuchet MS" panose="020B0603020202020204" pitchFamily="34" charset="0"/>
            </a:endParaRPr>
          </a:p>
        </p:txBody>
      </p:sp>
      <p:pic>
        <p:nvPicPr>
          <p:cNvPr id="6" name="Picture 2" descr="Screenshot 2022-04-19 152557"/>
          <p:cNvPicPr>
            <a:picLocks noChangeAspect="1" noChangeArrowheads="1"/>
          </p:cNvPicPr>
          <p:nvPr/>
        </p:nvPicPr>
        <p:blipFill rotWithShape="1">
          <a:blip r:embed="rId2">
            <a:extLst>
              <a:ext uri="{28A0092B-C50C-407E-A947-70E740481C1C}">
                <a14:useLocalDpi xmlns:a14="http://schemas.microsoft.com/office/drawing/2010/main" val="0"/>
              </a:ext>
            </a:extLst>
          </a:blip>
          <a:srcRect l="4050" t="30403" r="16951" b="15952"/>
          <a:stretch/>
        </p:blipFill>
        <p:spPr bwMode="auto">
          <a:xfrm>
            <a:off x="498248" y="2043420"/>
            <a:ext cx="11231721" cy="431383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58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6114" y="890489"/>
            <a:ext cx="4630058" cy="707886"/>
          </a:xfrm>
          <a:prstGeom prst="rect">
            <a:avLst/>
          </a:prstGeom>
        </p:spPr>
        <p:txBody>
          <a:bodyPr wrap="square">
            <a:spAutoFit/>
          </a:bodyPr>
          <a:lstStyle/>
          <a:p>
            <a:pPr lvl="0"/>
            <a:r>
              <a:rPr lang="en-US" sz="2000" dirty="0"/>
              <a:t>And we can finally Upload Collected Images to Azure Blob Storage</a:t>
            </a:r>
          </a:p>
        </p:txBody>
      </p:sp>
      <p:sp>
        <p:nvSpPr>
          <p:cNvPr id="5" name="Rectangle 4"/>
          <p:cNvSpPr/>
          <p:nvPr/>
        </p:nvSpPr>
        <p:spPr>
          <a:xfrm>
            <a:off x="6168572" y="182603"/>
            <a:ext cx="4586514" cy="707886"/>
          </a:xfrm>
          <a:prstGeom prst="rect">
            <a:avLst/>
          </a:prstGeom>
        </p:spPr>
        <p:txBody>
          <a:bodyPr wrap="square">
            <a:spAutoFit/>
          </a:bodyPr>
          <a:lstStyle/>
          <a:p>
            <a:r>
              <a:rPr lang="en-US" sz="4000" b="1" dirty="0" smtClean="0">
                <a:solidFill>
                  <a:schemeClr val="accent2">
                    <a:lumMod val="75000"/>
                  </a:schemeClr>
                </a:solidFill>
                <a:latin typeface="Trebuchet MS" panose="020B0603020202020204" pitchFamily="34" charset="0"/>
              </a:rPr>
              <a:t>Implementation  </a:t>
            </a:r>
            <a:endParaRPr lang="en-US" sz="4000" b="1" dirty="0">
              <a:solidFill>
                <a:schemeClr val="accent2">
                  <a:lumMod val="75000"/>
                </a:schemeClr>
              </a:solidFill>
              <a:latin typeface="Trebuchet MS" panose="020B0603020202020204" pitchFamily="34" charset="0"/>
            </a:endParaRPr>
          </a:p>
        </p:txBody>
      </p:sp>
      <p:pic>
        <p:nvPicPr>
          <p:cNvPr id="3074" name="Picture 2" descr="azure2"/>
          <p:cNvPicPr>
            <a:picLocks noChangeAspect="1" noChangeArrowheads="1"/>
          </p:cNvPicPr>
          <p:nvPr/>
        </p:nvPicPr>
        <p:blipFill>
          <a:blip r:embed="rId2">
            <a:extLst>
              <a:ext uri="{28A0092B-C50C-407E-A947-70E740481C1C}">
                <a14:useLocalDpi xmlns:a14="http://schemas.microsoft.com/office/drawing/2010/main" val="0"/>
              </a:ext>
            </a:extLst>
          </a:blip>
          <a:srcRect l="368" b="79427"/>
          <a:stretch>
            <a:fillRect/>
          </a:stretch>
        </p:blipFill>
        <p:spPr bwMode="auto">
          <a:xfrm>
            <a:off x="1683658" y="5045762"/>
            <a:ext cx="8113485" cy="158726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80" t="22434" r="39482" b="34180"/>
          <a:stretch/>
        </p:blipFill>
        <p:spPr>
          <a:xfrm>
            <a:off x="1683658" y="1759819"/>
            <a:ext cx="8113485" cy="31244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9142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68572" y="182603"/>
            <a:ext cx="4586514" cy="707886"/>
          </a:xfrm>
          <a:prstGeom prst="rect">
            <a:avLst/>
          </a:prstGeom>
        </p:spPr>
        <p:txBody>
          <a:bodyPr wrap="square">
            <a:spAutoFit/>
          </a:bodyPr>
          <a:lstStyle/>
          <a:p>
            <a:r>
              <a:rPr lang="en-US" sz="4000" b="1" dirty="0" smtClean="0">
                <a:solidFill>
                  <a:schemeClr val="accent2">
                    <a:lumMod val="75000"/>
                  </a:schemeClr>
                </a:solidFill>
                <a:latin typeface="Trebuchet MS" panose="020B0603020202020204" pitchFamily="34" charset="0"/>
              </a:rPr>
              <a:t>Implementation  </a:t>
            </a:r>
            <a:endParaRPr lang="en-US" sz="4000" b="1" dirty="0">
              <a:solidFill>
                <a:schemeClr val="accent2">
                  <a:lumMod val="75000"/>
                </a:schemeClr>
              </a:solidFill>
              <a:latin typeface="Trebuchet MS" panose="020B0603020202020204"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5259" t="3616" r="5062" b="8249"/>
          <a:stretch/>
        </p:blipFill>
        <p:spPr>
          <a:xfrm>
            <a:off x="1612060" y="1004405"/>
            <a:ext cx="9113023" cy="56753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0229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8815" y="274321"/>
            <a:ext cx="11404014" cy="1015663"/>
          </a:xfrm>
          <a:prstGeom prst="rect">
            <a:avLst/>
          </a:prstGeom>
        </p:spPr>
        <p:txBody>
          <a:bodyPr wrap="square">
            <a:spAutoFit/>
          </a:bodyPr>
          <a:lstStyle/>
          <a:p>
            <a:r>
              <a:rPr lang="en-US" sz="2000" dirty="0" smtClean="0">
                <a:latin typeface="Trebuchet MS" panose="020B0603020202020204" pitchFamily="34" charset="0"/>
              </a:rPr>
              <a:t>Now we can return </a:t>
            </a:r>
            <a:r>
              <a:rPr lang="en-US" sz="2000" dirty="0">
                <a:latin typeface="Trebuchet MS" panose="020B0603020202020204" pitchFamily="34" charset="0"/>
              </a:rPr>
              <a:t>to the Microsoft Azure Storage </a:t>
            </a:r>
            <a:r>
              <a:rPr lang="en-US" sz="2000" dirty="0" smtClean="0">
                <a:latin typeface="Trebuchet MS" panose="020B0603020202020204" pitchFamily="34" charset="0"/>
              </a:rPr>
              <a:t>Explorer, click </a:t>
            </a:r>
            <a:r>
              <a:rPr lang="en-US" sz="2000" dirty="0">
                <a:latin typeface="Trebuchet MS" panose="020B0603020202020204" pitchFamily="34" charset="0"/>
              </a:rPr>
              <a:t>the </a:t>
            </a:r>
            <a:r>
              <a:rPr lang="en-US" sz="2000" dirty="0" smtClean="0">
                <a:latin typeface="Trebuchet MS" panose="020B0603020202020204" pitchFamily="34" charset="0"/>
              </a:rPr>
              <a:t>“pictures" </a:t>
            </a:r>
            <a:r>
              <a:rPr lang="en-US" sz="2000" dirty="0">
                <a:latin typeface="Trebuchet MS" panose="020B0603020202020204" pitchFamily="34" charset="0"/>
              </a:rPr>
              <a:t>container under the storage account </a:t>
            </a:r>
            <a:r>
              <a:rPr lang="en-US" sz="2000" dirty="0" smtClean="0">
                <a:latin typeface="Trebuchet MS" panose="020B0603020202020204" pitchFamily="34" charset="0"/>
              </a:rPr>
              <a:t>we created and see the uploaded pictures here. We can also download the blobs and </a:t>
            </a:r>
            <a:r>
              <a:rPr lang="en-US" sz="2000" dirty="0">
                <a:latin typeface="Trebuchet MS" panose="020B0603020202020204" pitchFamily="34" charset="0"/>
              </a:rPr>
              <a:t>see the </a:t>
            </a:r>
            <a:r>
              <a:rPr lang="en-US" sz="2000" dirty="0" smtClean="0">
                <a:latin typeface="Trebuchet MS" panose="020B0603020202020204" pitchFamily="34" charset="0"/>
              </a:rPr>
              <a:t>pictures stored </a:t>
            </a:r>
            <a:r>
              <a:rPr lang="en-US" sz="2000" dirty="0">
                <a:latin typeface="Trebuchet MS" panose="020B0603020202020204" pitchFamily="34" charset="0"/>
              </a:rPr>
              <a:t>in the blob.</a:t>
            </a:r>
          </a:p>
        </p:txBody>
      </p:sp>
      <p:pic>
        <p:nvPicPr>
          <p:cNvPr id="4098" name="Picture 1"/>
          <p:cNvPicPr>
            <a:picLocks noChangeAspect="1" noChangeArrowheads="1"/>
          </p:cNvPicPr>
          <p:nvPr/>
        </p:nvPicPr>
        <p:blipFill>
          <a:blip r:embed="rId2">
            <a:extLst>
              <a:ext uri="{28A0092B-C50C-407E-A947-70E740481C1C}">
                <a14:useLocalDpi xmlns:a14="http://schemas.microsoft.com/office/drawing/2010/main" val="0"/>
              </a:ext>
            </a:extLst>
          </a:blip>
          <a:srcRect r="320" b="17046"/>
          <a:stretch>
            <a:fillRect/>
          </a:stretch>
        </p:blipFill>
        <p:spPr bwMode="auto">
          <a:xfrm>
            <a:off x="1209448" y="1289984"/>
            <a:ext cx="10383381" cy="487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729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5" descr="C:\Users\user\Pictures\Screenshots\Screenshot (393).png"/>
          <p:cNvPicPr>
            <a:picLocks noChangeAspect="1" noChangeArrowheads="1"/>
          </p:cNvPicPr>
          <p:nvPr/>
        </p:nvPicPr>
        <p:blipFill>
          <a:blip r:embed="rId2">
            <a:extLst>
              <a:ext uri="{28A0092B-C50C-407E-A947-70E740481C1C}">
                <a14:useLocalDpi xmlns:a14="http://schemas.microsoft.com/office/drawing/2010/main" val="0"/>
              </a:ext>
            </a:extLst>
          </a:blip>
          <a:srcRect l="5820" t="13120" r="1389" b="11906"/>
          <a:stretch>
            <a:fillRect/>
          </a:stretch>
        </p:blipFill>
        <p:spPr bwMode="auto">
          <a:xfrm>
            <a:off x="1357684" y="2002971"/>
            <a:ext cx="9504885" cy="432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7219" y="528977"/>
            <a:ext cx="11865816" cy="1252843"/>
          </a:xfrm>
          <a:prstGeom prst="rect">
            <a:avLst/>
          </a:prstGeom>
        </p:spPr>
        <p:txBody>
          <a:bodyPr wrap="square">
            <a:spAutoFit/>
          </a:bodyPr>
          <a:lstStyle/>
          <a:p>
            <a:pPr algn="just">
              <a:lnSpc>
                <a:spcPct val="115000"/>
              </a:lnSpc>
              <a:spcAft>
                <a:spcPts val="1000"/>
              </a:spcAft>
            </a:pPr>
            <a:r>
              <a:rPr lang="en-US" sz="2000" kern="50" dirty="0">
                <a:latin typeface="Trebuchet MS" panose="020B0603020202020204" pitchFamily="34" charset="0"/>
                <a:ea typeface="Calibri" panose="020F0502020204030204" pitchFamily="34" charset="0"/>
              </a:rPr>
              <a:t>Later, the student has to login and record their faces to mark their attendance. </a:t>
            </a:r>
            <a:endParaRPr lang="en-US" sz="2000" kern="50" dirty="0" smtClean="0">
              <a:latin typeface="Trebuchet MS" panose="020B0603020202020204" pitchFamily="34" charset="0"/>
              <a:ea typeface="Calibri" panose="020F0502020204030204" pitchFamily="34" charset="0"/>
            </a:endParaRPr>
          </a:p>
          <a:p>
            <a:pPr algn="just">
              <a:lnSpc>
                <a:spcPct val="115000"/>
              </a:lnSpc>
              <a:spcAft>
                <a:spcPts val="1000"/>
              </a:spcAft>
            </a:pPr>
            <a:r>
              <a:rPr lang="en-US" sz="2000" kern="0" dirty="0" smtClean="0">
                <a:latin typeface="Trebuchet MS" panose="020B0603020202020204" pitchFamily="34" charset="0"/>
                <a:ea typeface="Times New Roman" panose="02020603050405020304" pitchFamily="18" charset="0"/>
              </a:rPr>
              <a:t>A</a:t>
            </a:r>
            <a:r>
              <a:rPr lang="en-US" sz="2000" kern="0" dirty="0">
                <a:latin typeface="Trebuchet MS" panose="020B0603020202020204" pitchFamily="34" charset="0"/>
                <a:ea typeface="Times New Roman" panose="02020603050405020304" pitchFamily="18" charset="0"/>
              </a:rPr>
              <a:t>n</a:t>
            </a:r>
            <a:r>
              <a:rPr lang="en-US" sz="2000" kern="0" dirty="0" smtClean="0">
                <a:latin typeface="Trebuchet MS" panose="020B0603020202020204" pitchFamily="34" charset="0"/>
                <a:ea typeface="Times New Roman" panose="02020603050405020304" pitchFamily="18" charset="0"/>
              </a:rPr>
              <a:t>d the </a:t>
            </a:r>
            <a:r>
              <a:rPr lang="en-US" sz="2000" kern="0" dirty="0">
                <a:latin typeface="Trebuchet MS" panose="020B0603020202020204" pitchFamily="34" charset="0"/>
                <a:ea typeface="Times New Roman" panose="02020603050405020304" pitchFamily="18" charset="0"/>
              </a:rPr>
              <a:t>admin is authorized to view the records of all the students. This system allows to keep up to date record of the students. </a:t>
            </a:r>
            <a:endParaRPr lang="en-US" sz="2000" kern="50" dirty="0">
              <a:effectLst/>
              <a:latin typeface="Trebuchet MS" panose="020B0603020202020204" pitchFamily="34" charset="0"/>
              <a:ea typeface="Calibri" panose="020F0502020204030204" pitchFamily="34" charset="0"/>
            </a:endParaRPr>
          </a:p>
        </p:txBody>
      </p:sp>
    </p:spTree>
    <p:extLst>
      <p:ext uri="{BB962C8B-B14F-4D97-AF65-F5344CB8AC3E}">
        <p14:creationId xmlns:p14="http://schemas.microsoft.com/office/powerpoint/2010/main" val="285538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xmlns="" id="{6015E9A5-14F6-4569-8EF2-1D07ED488D93}"/>
              </a:ext>
            </a:extLst>
          </p:cNvPr>
          <p:cNvSpPr/>
          <p:nvPr/>
        </p:nvSpPr>
        <p:spPr>
          <a:xfrm>
            <a:off x="2349237" y="2563124"/>
            <a:ext cx="7555521" cy="1612056"/>
          </a:xfrm>
          <a:custGeom>
            <a:avLst/>
            <a:gdLst>
              <a:gd name="connsiteX0" fmla="*/ 4602898 w 7555521"/>
              <a:gd name="connsiteY0" fmla="*/ 0 h 1612056"/>
              <a:gd name="connsiteX1" fmla="*/ 7555521 w 7555521"/>
              <a:gd name="connsiteY1" fmla="*/ 0 h 1612056"/>
              <a:gd name="connsiteX2" fmla="*/ 7555521 w 7555521"/>
              <a:gd name="connsiteY2" fmla="*/ 239661 h 1612056"/>
              <a:gd name="connsiteX3" fmla="*/ 4688247 w 7555521"/>
              <a:gd name="connsiteY3" fmla="*/ 239661 h 1612056"/>
              <a:gd name="connsiteX4" fmla="*/ 2951117 w 7555521"/>
              <a:gd name="connsiteY4" fmla="*/ 1606918 h 1612056"/>
              <a:gd name="connsiteX5" fmla="*/ 2951117 w 7555521"/>
              <a:gd name="connsiteY5" fmla="*/ 1612056 h 1612056"/>
              <a:gd name="connsiteX6" fmla="*/ 0 w 7555521"/>
              <a:gd name="connsiteY6" fmla="*/ 1612056 h 1612056"/>
              <a:gd name="connsiteX7" fmla="*/ 0 w 7555521"/>
              <a:gd name="connsiteY7" fmla="*/ 1372395 h 1612056"/>
              <a:gd name="connsiteX8" fmla="*/ 2861587 w 7555521"/>
              <a:gd name="connsiteY8" fmla="*/ 1372395 h 1612056"/>
              <a:gd name="connsiteX9" fmla="*/ 4602898 w 7555521"/>
              <a:gd name="connsiteY9" fmla="*/ 1846 h 161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55521" h="1612056">
                <a:moveTo>
                  <a:pt x="4602898" y="0"/>
                </a:moveTo>
                <a:lnTo>
                  <a:pt x="7555521" y="0"/>
                </a:lnTo>
                <a:lnTo>
                  <a:pt x="7555521" y="239661"/>
                </a:lnTo>
                <a:lnTo>
                  <a:pt x="4688247" y="239661"/>
                </a:lnTo>
                <a:lnTo>
                  <a:pt x="2951117" y="1606918"/>
                </a:lnTo>
                <a:lnTo>
                  <a:pt x="2951117" y="1612056"/>
                </a:lnTo>
                <a:lnTo>
                  <a:pt x="0" y="1612056"/>
                </a:lnTo>
                <a:lnTo>
                  <a:pt x="0" y="1372395"/>
                </a:lnTo>
                <a:lnTo>
                  <a:pt x="2861587" y="1372395"/>
                </a:lnTo>
                <a:lnTo>
                  <a:pt x="4602898" y="1846"/>
                </a:lnTo>
                <a:close/>
              </a:path>
            </a:pathLst>
          </a:custGeom>
          <a:solidFill>
            <a:schemeClr val="accent1"/>
          </a:solidFill>
          <a:ln>
            <a:noFill/>
          </a:ln>
          <a:effectLst>
            <a:outerShdw blurRad="292100" dist="292100" dir="11400000" kx="-1200000" algn="bl" rotWithShape="0">
              <a:prstClr val="black">
                <a:alpha val="27000"/>
              </a:prstClr>
            </a:outerShdw>
          </a:effectLst>
          <a:scene3d>
            <a:camera prst="orthographicFront">
              <a:rot lat="1200000" lon="19800000" rev="21000000"/>
            </a:camera>
            <a:lightRig rig="threePt" dir="t">
              <a:rot lat="0" lon="0" rev="1800000"/>
            </a:lightRig>
          </a:scene3d>
          <a:sp3d extrusionH="2286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Trebuchet MS" panose="020B0603020202020204" pitchFamily="34" charset="0"/>
            </a:endParaRPr>
          </a:p>
        </p:txBody>
      </p:sp>
      <p:sp>
        <p:nvSpPr>
          <p:cNvPr id="33" name="TextBox 32">
            <a:extLst>
              <a:ext uri="{FF2B5EF4-FFF2-40B4-BE49-F238E27FC236}">
                <a16:creationId xmlns:a16="http://schemas.microsoft.com/office/drawing/2014/main" xmlns="" id="{EDF55EEB-E2F9-45F7-BA7C-1B4473B4CA2E}"/>
              </a:ext>
            </a:extLst>
          </p:cNvPr>
          <p:cNvSpPr txBox="1"/>
          <p:nvPr/>
        </p:nvSpPr>
        <p:spPr>
          <a:xfrm>
            <a:off x="7061409" y="1369026"/>
            <a:ext cx="2404407" cy="553998"/>
          </a:xfrm>
          <a:prstGeom prst="rect">
            <a:avLst/>
          </a:prstGeom>
          <a:noFill/>
        </p:spPr>
        <p:txBody>
          <a:bodyPr wrap="square" rtlCol="0">
            <a:spAutoFit/>
          </a:bodyPr>
          <a:lstStyle/>
          <a:p>
            <a:r>
              <a:rPr lang="en-US" sz="3000" dirty="0">
                <a:solidFill>
                  <a:schemeClr val="accent1">
                    <a:lumMod val="75000"/>
                  </a:schemeClr>
                </a:solidFill>
                <a:latin typeface="Trebuchet MS" panose="020B0603020202020204" pitchFamily="34" charset="0"/>
              </a:rPr>
              <a:t>Advantages</a:t>
            </a:r>
          </a:p>
        </p:txBody>
      </p:sp>
      <p:grpSp>
        <p:nvGrpSpPr>
          <p:cNvPr id="42" name="Group 41">
            <a:extLst>
              <a:ext uri="{FF2B5EF4-FFF2-40B4-BE49-F238E27FC236}">
                <a16:creationId xmlns:a16="http://schemas.microsoft.com/office/drawing/2014/main" xmlns="" id="{BE3DE169-D43C-4BBA-B9BF-7ECCE5A290F5}"/>
              </a:ext>
            </a:extLst>
          </p:cNvPr>
          <p:cNvGrpSpPr/>
          <p:nvPr/>
        </p:nvGrpSpPr>
        <p:grpSpPr>
          <a:xfrm>
            <a:off x="616370" y="3387335"/>
            <a:ext cx="1752689" cy="1496876"/>
            <a:chOff x="250684" y="3115158"/>
            <a:chExt cx="1901962" cy="1624362"/>
          </a:xfrm>
          <a:solidFill>
            <a:schemeClr val="accent2"/>
          </a:solidFill>
        </p:grpSpPr>
        <p:sp>
          <p:nvSpPr>
            <p:cNvPr id="43" name="Graphic 33">
              <a:extLst>
                <a:ext uri="{FF2B5EF4-FFF2-40B4-BE49-F238E27FC236}">
                  <a16:creationId xmlns:a16="http://schemas.microsoft.com/office/drawing/2014/main" xmlns="" id="{12826B8A-5564-4D6A-900F-FAE35D933072}"/>
                </a:ext>
              </a:extLst>
            </p:cNvPr>
            <p:cNvSpPr/>
            <p:nvPr/>
          </p:nvSpPr>
          <p:spPr>
            <a:xfrm>
              <a:off x="250684" y="3352277"/>
              <a:ext cx="1305590" cy="1387243"/>
            </a:xfrm>
            <a:custGeom>
              <a:avLst/>
              <a:gdLst>
                <a:gd name="connsiteX0" fmla="*/ 1156483 w 1305590"/>
                <a:gd name="connsiteY0" fmla="*/ 1065735 h 1387243"/>
                <a:gd name="connsiteX1" fmla="*/ 1089021 w 1305590"/>
                <a:gd name="connsiteY1" fmla="*/ 1065735 h 1387243"/>
                <a:gd name="connsiteX2" fmla="*/ 1050305 w 1305590"/>
                <a:gd name="connsiteY2" fmla="*/ 1027526 h 1387243"/>
                <a:gd name="connsiteX3" fmla="*/ 1050603 w 1305590"/>
                <a:gd name="connsiteY3" fmla="*/ 680156 h 1387243"/>
                <a:gd name="connsiteX4" fmla="*/ 1033618 w 1305590"/>
                <a:gd name="connsiteY4" fmla="*/ 663171 h 1387243"/>
                <a:gd name="connsiteX5" fmla="*/ 866634 w 1305590"/>
                <a:gd name="connsiteY5" fmla="*/ 663201 h 1387243"/>
                <a:gd name="connsiteX6" fmla="*/ 852127 w 1305590"/>
                <a:gd name="connsiteY6" fmla="*/ 678066 h 1387243"/>
                <a:gd name="connsiteX7" fmla="*/ 852366 w 1305590"/>
                <a:gd name="connsiteY7" fmla="*/ 1025437 h 1387243"/>
                <a:gd name="connsiteX8" fmla="*/ 812724 w 1305590"/>
                <a:gd name="connsiteY8" fmla="*/ 1065735 h 1387243"/>
                <a:gd name="connsiteX9" fmla="*/ 747143 w 1305590"/>
                <a:gd name="connsiteY9" fmla="*/ 1066064 h 1387243"/>
                <a:gd name="connsiteX10" fmla="*/ 745143 w 1305590"/>
                <a:gd name="connsiteY10" fmla="*/ 1068422 h 1387243"/>
                <a:gd name="connsiteX11" fmla="*/ 798097 w 1305590"/>
                <a:gd name="connsiteY11" fmla="*/ 1131227 h 1387243"/>
                <a:gd name="connsiteX12" fmla="*/ 860575 w 1305590"/>
                <a:gd name="connsiteY12" fmla="*/ 1205227 h 1387243"/>
                <a:gd name="connsiteX13" fmla="*/ 859948 w 1305590"/>
                <a:gd name="connsiteY13" fmla="*/ 1249973 h 1387243"/>
                <a:gd name="connsiteX14" fmla="*/ 815799 w 1305590"/>
                <a:gd name="connsiteY14" fmla="*/ 1242570 h 1387243"/>
                <a:gd name="connsiteX15" fmla="*/ 660725 w 1305590"/>
                <a:gd name="connsiteY15" fmla="*/ 1059466 h 1387243"/>
                <a:gd name="connsiteX16" fmla="*/ 653442 w 1305590"/>
                <a:gd name="connsiteY16" fmla="*/ 1024034 h 1387243"/>
                <a:gd name="connsiteX17" fmla="*/ 685651 w 1305590"/>
                <a:gd name="connsiteY17" fmla="*/ 1007049 h 1387243"/>
                <a:gd name="connsiteX18" fmla="*/ 779590 w 1305590"/>
                <a:gd name="connsiteY18" fmla="*/ 1007318 h 1387243"/>
                <a:gd name="connsiteX19" fmla="*/ 793889 w 1305590"/>
                <a:gd name="connsiteY19" fmla="*/ 993736 h 1387243"/>
                <a:gd name="connsiteX20" fmla="*/ 793859 w 1305590"/>
                <a:gd name="connsiteY20" fmla="*/ 841677 h 1387243"/>
                <a:gd name="connsiteX21" fmla="*/ 779620 w 1305590"/>
                <a:gd name="connsiteY21" fmla="*/ 827946 h 1387243"/>
                <a:gd name="connsiteX22" fmla="*/ 378548 w 1305590"/>
                <a:gd name="connsiteY22" fmla="*/ 828155 h 1387243"/>
                <a:gd name="connsiteX23" fmla="*/ 13984 w 1305590"/>
                <a:gd name="connsiteY23" fmla="*/ 553470 h 1387243"/>
                <a:gd name="connsiteX24" fmla="*/ 312012 w 1305590"/>
                <a:gd name="connsiteY24" fmla="*/ 84101 h 1387243"/>
                <a:gd name="connsiteX25" fmla="*/ 451772 w 1305590"/>
                <a:gd name="connsiteY25" fmla="*/ 78907 h 1387243"/>
                <a:gd name="connsiteX26" fmla="*/ 472637 w 1305590"/>
                <a:gd name="connsiteY26" fmla="*/ 65414 h 1387243"/>
                <a:gd name="connsiteX27" fmla="*/ 499174 w 1305590"/>
                <a:gd name="connsiteY27" fmla="*/ 15594 h 1387243"/>
                <a:gd name="connsiteX28" fmla="*/ 538995 w 1305590"/>
                <a:gd name="connsiteY28" fmla="*/ 3743 h 1387243"/>
                <a:gd name="connsiteX29" fmla="*/ 549562 w 1305590"/>
                <a:gd name="connsiteY29" fmla="*/ 44758 h 1387243"/>
                <a:gd name="connsiteX30" fmla="*/ 514697 w 1305590"/>
                <a:gd name="connsiteY30" fmla="*/ 113713 h 1387243"/>
                <a:gd name="connsiteX31" fmla="*/ 475712 w 1305590"/>
                <a:gd name="connsiteY31" fmla="*/ 137563 h 1387243"/>
                <a:gd name="connsiteX32" fmla="*/ 357952 w 1305590"/>
                <a:gd name="connsiteY32" fmla="*/ 138250 h 1387243"/>
                <a:gd name="connsiteX33" fmla="*/ 65864 w 1305590"/>
                <a:gd name="connsiteY33" fmla="*/ 386725 h 1387243"/>
                <a:gd name="connsiteX34" fmla="*/ 327414 w 1305590"/>
                <a:gd name="connsiteY34" fmla="*/ 766484 h 1387243"/>
                <a:gd name="connsiteX35" fmla="*/ 380877 w 1305590"/>
                <a:gd name="connsiteY35" fmla="*/ 770125 h 1387243"/>
                <a:gd name="connsiteX36" fmla="*/ 778963 w 1305590"/>
                <a:gd name="connsiteY36" fmla="*/ 770573 h 1387243"/>
                <a:gd name="connsiteX37" fmla="*/ 793829 w 1305590"/>
                <a:gd name="connsiteY37" fmla="*/ 756185 h 1387243"/>
                <a:gd name="connsiteX38" fmla="*/ 793530 w 1305590"/>
                <a:gd name="connsiteY38" fmla="*/ 639888 h 1387243"/>
                <a:gd name="connsiteX39" fmla="*/ 826993 w 1305590"/>
                <a:gd name="connsiteY39" fmla="*/ 605769 h 1387243"/>
                <a:gd name="connsiteX40" fmla="*/ 1075976 w 1305590"/>
                <a:gd name="connsiteY40" fmla="*/ 605769 h 1387243"/>
                <a:gd name="connsiteX41" fmla="*/ 1109050 w 1305590"/>
                <a:gd name="connsiteY41" fmla="*/ 638753 h 1387243"/>
                <a:gd name="connsiteX42" fmla="*/ 1108841 w 1305590"/>
                <a:gd name="connsiteY42" fmla="*/ 756544 h 1387243"/>
                <a:gd name="connsiteX43" fmla="*/ 1122543 w 1305590"/>
                <a:gd name="connsiteY43" fmla="*/ 770633 h 1387243"/>
                <a:gd name="connsiteX44" fmla="*/ 1274631 w 1305590"/>
                <a:gd name="connsiteY44" fmla="*/ 770305 h 1387243"/>
                <a:gd name="connsiteX45" fmla="*/ 1302989 w 1305590"/>
                <a:gd name="connsiteY45" fmla="*/ 788125 h 1387243"/>
                <a:gd name="connsiteX46" fmla="*/ 1296929 w 1305590"/>
                <a:gd name="connsiteY46" fmla="*/ 819737 h 1387243"/>
                <a:gd name="connsiteX47" fmla="*/ 1270930 w 1305590"/>
                <a:gd name="connsiteY47" fmla="*/ 828304 h 1387243"/>
                <a:gd name="connsiteX48" fmla="*/ 1123319 w 1305590"/>
                <a:gd name="connsiteY48" fmla="*/ 828035 h 1387243"/>
                <a:gd name="connsiteX49" fmla="*/ 1108782 w 1305590"/>
                <a:gd name="connsiteY49" fmla="*/ 841468 h 1387243"/>
                <a:gd name="connsiteX50" fmla="*/ 1108871 w 1305590"/>
                <a:gd name="connsiteY50" fmla="*/ 995019 h 1387243"/>
                <a:gd name="connsiteX51" fmla="*/ 1121319 w 1305590"/>
                <a:gd name="connsiteY51" fmla="*/ 1007347 h 1387243"/>
                <a:gd name="connsiteX52" fmla="*/ 1215229 w 1305590"/>
                <a:gd name="connsiteY52" fmla="*/ 1007079 h 1387243"/>
                <a:gd name="connsiteX53" fmla="*/ 1249616 w 1305590"/>
                <a:gd name="connsiteY53" fmla="*/ 1025228 h 1387243"/>
                <a:gd name="connsiteX54" fmla="*/ 1240154 w 1305590"/>
                <a:gd name="connsiteY54" fmla="*/ 1061616 h 1387243"/>
                <a:gd name="connsiteX55" fmla="*/ 980245 w 1305590"/>
                <a:gd name="connsiteY55" fmla="*/ 1368778 h 1387243"/>
                <a:gd name="connsiteX56" fmla="*/ 922186 w 1305590"/>
                <a:gd name="connsiteY56" fmla="*/ 1368569 h 1387243"/>
                <a:gd name="connsiteX57" fmla="*/ 884783 w 1305590"/>
                <a:gd name="connsiteY57" fmla="*/ 1324062 h 1387243"/>
                <a:gd name="connsiteX58" fmla="*/ 887171 w 1305590"/>
                <a:gd name="connsiteY58" fmla="*/ 1281644 h 1387243"/>
                <a:gd name="connsiteX59" fmla="*/ 928455 w 1305590"/>
                <a:gd name="connsiteY59" fmla="*/ 1285674 h 1387243"/>
                <a:gd name="connsiteX60" fmla="*/ 944843 w 1305590"/>
                <a:gd name="connsiteY60" fmla="*/ 1304987 h 1387243"/>
                <a:gd name="connsiteX61" fmla="*/ 957051 w 1305590"/>
                <a:gd name="connsiteY61" fmla="*/ 1305882 h 1387243"/>
                <a:gd name="connsiteX62" fmla="*/ 1156692 w 1305590"/>
                <a:gd name="connsiteY62" fmla="*/ 1068899 h 1387243"/>
                <a:gd name="connsiteX63" fmla="*/ 1156483 w 1305590"/>
                <a:gd name="connsiteY63" fmla="*/ 1065735 h 13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05590" h="1387243">
                  <a:moveTo>
                    <a:pt x="1156483" y="1065735"/>
                  </a:moveTo>
                  <a:cubicBezTo>
                    <a:pt x="1133677" y="1065735"/>
                    <a:pt x="1111349" y="1065735"/>
                    <a:pt x="1089021" y="1065735"/>
                  </a:cubicBezTo>
                  <a:cubicBezTo>
                    <a:pt x="1060185" y="1065735"/>
                    <a:pt x="1050305" y="1056034"/>
                    <a:pt x="1050305" y="1027526"/>
                  </a:cubicBezTo>
                  <a:cubicBezTo>
                    <a:pt x="1050275" y="911736"/>
                    <a:pt x="1050036" y="795946"/>
                    <a:pt x="1050603" y="680156"/>
                  </a:cubicBezTo>
                  <a:cubicBezTo>
                    <a:pt x="1050663" y="666574"/>
                    <a:pt x="1047290" y="662962"/>
                    <a:pt x="1033618" y="663171"/>
                  </a:cubicBezTo>
                  <a:cubicBezTo>
                    <a:pt x="977977" y="664007"/>
                    <a:pt x="922305" y="663917"/>
                    <a:pt x="866634" y="663201"/>
                  </a:cubicBezTo>
                  <a:cubicBezTo>
                    <a:pt x="854575" y="663052"/>
                    <a:pt x="852067" y="666634"/>
                    <a:pt x="852127" y="678066"/>
                  </a:cubicBezTo>
                  <a:cubicBezTo>
                    <a:pt x="852545" y="793857"/>
                    <a:pt x="852396" y="909647"/>
                    <a:pt x="852366" y="1025437"/>
                  </a:cubicBezTo>
                  <a:cubicBezTo>
                    <a:pt x="852366" y="1056452"/>
                    <a:pt x="843231" y="1065675"/>
                    <a:pt x="812724" y="1065735"/>
                  </a:cubicBezTo>
                  <a:cubicBezTo>
                    <a:pt x="790874" y="1065765"/>
                    <a:pt x="768993" y="1065914"/>
                    <a:pt x="747143" y="1066064"/>
                  </a:cubicBezTo>
                  <a:cubicBezTo>
                    <a:pt x="746844" y="1066064"/>
                    <a:pt x="746575" y="1066720"/>
                    <a:pt x="745143" y="1068422"/>
                  </a:cubicBezTo>
                  <a:cubicBezTo>
                    <a:pt x="762635" y="1089198"/>
                    <a:pt x="780336" y="1110212"/>
                    <a:pt x="798097" y="1131227"/>
                  </a:cubicBezTo>
                  <a:cubicBezTo>
                    <a:pt x="818933" y="1155884"/>
                    <a:pt x="839918" y="1180451"/>
                    <a:pt x="860575" y="1205227"/>
                  </a:cubicBezTo>
                  <a:cubicBezTo>
                    <a:pt x="874157" y="1221525"/>
                    <a:pt x="873709" y="1238599"/>
                    <a:pt x="859948" y="1249973"/>
                  </a:cubicBezTo>
                  <a:cubicBezTo>
                    <a:pt x="846366" y="1261166"/>
                    <a:pt x="829261" y="1258480"/>
                    <a:pt x="815799" y="1242570"/>
                  </a:cubicBezTo>
                  <a:cubicBezTo>
                    <a:pt x="764068" y="1181585"/>
                    <a:pt x="712486" y="1120451"/>
                    <a:pt x="660725" y="1059466"/>
                  </a:cubicBezTo>
                  <a:cubicBezTo>
                    <a:pt x="651681" y="1048810"/>
                    <a:pt x="646875" y="1037526"/>
                    <a:pt x="653442" y="1024034"/>
                  </a:cubicBezTo>
                  <a:cubicBezTo>
                    <a:pt x="659919" y="1010691"/>
                    <a:pt x="671770" y="1006989"/>
                    <a:pt x="685651" y="1007049"/>
                  </a:cubicBezTo>
                  <a:cubicBezTo>
                    <a:pt x="716964" y="1007168"/>
                    <a:pt x="748277" y="1006631"/>
                    <a:pt x="779590" y="1007318"/>
                  </a:cubicBezTo>
                  <a:cubicBezTo>
                    <a:pt x="790217" y="1007556"/>
                    <a:pt x="794068" y="1005556"/>
                    <a:pt x="793889" y="993736"/>
                  </a:cubicBezTo>
                  <a:cubicBezTo>
                    <a:pt x="793142" y="943049"/>
                    <a:pt x="793172" y="892363"/>
                    <a:pt x="793859" y="841677"/>
                  </a:cubicBezTo>
                  <a:cubicBezTo>
                    <a:pt x="794008" y="830065"/>
                    <a:pt x="790396" y="827916"/>
                    <a:pt x="779620" y="827946"/>
                  </a:cubicBezTo>
                  <a:cubicBezTo>
                    <a:pt x="645920" y="828334"/>
                    <a:pt x="512249" y="828573"/>
                    <a:pt x="378548" y="828155"/>
                  </a:cubicBezTo>
                  <a:cubicBezTo>
                    <a:pt x="205147" y="827588"/>
                    <a:pt x="60819" y="718514"/>
                    <a:pt x="13984" y="553470"/>
                  </a:cubicBezTo>
                  <a:cubicBezTo>
                    <a:pt x="-46195" y="341472"/>
                    <a:pt x="94282" y="120578"/>
                    <a:pt x="312012" y="84101"/>
                  </a:cubicBezTo>
                  <a:cubicBezTo>
                    <a:pt x="358489" y="76310"/>
                    <a:pt x="405175" y="79116"/>
                    <a:pt x="451772" y="78907"/>
                  </a:cubicBezTo>
                  <a:cubicBezTo>
                    <a:pt x="462876" y="78847"/>
                    <a:pt x="468130" y="75653"/>
                    <a:pt x="472637" y="65414"/>
                  </a:cubicBezTo>
                  <a:cubicBezTo>
                    <a:pt x="480219" y="48221"/>
                    <a:pt x="489622" y="31803"/>
                    <a:pt x="499174" y="15594"/>
                  </a:cubicBezTo>
                  <a:cubicBezTo>
                    <a:pt x="508100" y="460"/>
                    <a:pt x="524935" y="-4018"/>
                    <a:pt x="538995" y="3743"/>
                  </a:cubicBezTo>
                  <a:cubicBezTo>
                    <a:pt x="553652" y="11833"/>
                    <a:pt x="558577" y="28937"/>
                    <a:pt x="549562" y="44758"/>
                  </a:cubicBezTo>
                  <a:cubicBezTo>
                    <a:pt x="536786" y="67176"/>
                    <a:pt x="525025" y="90041"/>
                    <a:pt x="514697" y="113713"/>
                  </a:cubicBezTo>
                  <a:cubicBezTo>
                    <a:pt x="507413" y="130399"/>
                    <a:pt x="494637" y="137862"/>
                    <a:pt x="475712" y="137563"/>
                  </a:cubicBezTo>
                  <a:cubicBezTo>
                    <a:pt x="436458" y="136936"/>
                    <a:pt x="397175" y="136936"/>
                    <a:pt x="357952" y="138250"/>
                  </a:cubicBezTo>
                  <a:cubicBezTo>
                    <a:pt x="219027" y="142877"/>
                    <a:pt x="93386" y="250100"/>
                    <a:pt x="65864" y="386725"/>
                  </a:cubicBezTo>
                  <a:cubicBezTo>
                    <a:pt x="29417" y="567649"/>
                    <a:pt x="145416" y="736394"/>
                    <a:pt x="327414" y="766484"/>
                  </a:cubicBezTo>
                  <a:cubicBezTo>
                    <a:pt x="344967" y="769379"/>
                    <a:pt x="363026" y="770066"/>
                    <a:pt x="380877" y="770125"/>
                  </a:cubicBezTo>
                  <a:cubicBezTo>
                    <a:pt x="513562" y="770424"/>
                    <a:pt x="646278" y="770155"/>
                    <a:pt x="778963" y="770573"/>
                  </a:cubicBezTo>
                  <a:cubicBezTo>
                    <a:pt x="790277" y="770603"/>
                    <a:pt x="794098" y="768305"/>
                    <a:pt x="793829" y="756185"/>
                  </a:cubicBezTo>
                  <a:cubicBezTo>
                    <a:pt x="792963" y="717439"/>
                    <a:pt x="793411" y="678664"/>
                    <a:pt x="793530" y="639888"/>
                  </a:cubicBezTo>
                  <a:cubicBezTo>
                    <a:pt x="793590" y="616753"/>
                    <a:pt x="804157" y="605798"/>
                    <a:pt x="826993" y="605769"/>
                  </a:cubicBezTo>
                  <a:cubicBezTo>
                    <a:pt x="909977" y="605619"/>
                    <a:pt x="992992" y="605619"/>
                    <a:pt x="1075976" y="605769"/>
                  </a:cubicBezTo>
                  <a:cubicBezTo>
                    <a:pt x="1097976" y="605798"/>
                    <a:pt x="1108961" y="616873"/>
                    <a:pt x="1109050" y="638753"/>
                  </a:cubicBezTo>
                  <a:cubicBezTo>
                    <a:pt x="1109229" y="678007"/>
                    <a:pt x="1109498" y="717290"/>
                    <a:pt x="1108841" y="756544"/>
                  </a:cubicBezTo>
                  <a:cubicBezTo>
                    <a:pt x="1108662" y="767409"/>
                    <a:pt x="1111020" y="770782"/>
                    <a:pt x="1122543" y="770633"/>
                  </a:cubicBezTo>
                  <a:cubicBezTo>
                    <a:pt x="1173229" y="769916"/>
                    <a:pt x="1223915" y="770394"/>
                    <a:pt x="1274631" y="770305"/>
                  </a:cubicBezTo>
                  <a:cubicBezTo>
                    <a:pt x="1287945" y="770275"/>
                    <a:pt x="1297586" y="776066"/>
                    <a:pt x="1302989" y="788125"/>
                  </a:cubicBezTo>
                  <a:cubicBezTo>
                    <a:pt x="1308243" y="799857"/>
                    <a:pt x="1305198" y="810543"/>
                    <a:pt x="1296929" y="819737"/>
                  </a:cubicBezTo>
                  <a:cubicBezTo>
                    <a:pt x="1290034" y="827409"/>
                    <a:pt x="1280661" y="828334"/>
                    <a:pt x="1270930" y="828304"/>
                  </a:cubicBezTo>
                  <a:cubicBezTo>
                    <a:pt x="1221736" y="828185"/>
                    <a:pt x="1172513" y="828513"/>
                    <a:pt x="1123319" y="828035"/>
                  </a:cubicBezTo>
                  <a:cubicBezTo>
                    <a:pt x="1112961" y="827946"/>
                    <a:pt x="1108603" y="829438"/>
                    <a:pt x="1108782" y="841468"/>
                  </a:cubicBezTo>
                  <a:cubicBezTo>
                    <a:pt x="1109528" y="892632"/>
                    <a:pt x="1109349" y="943855"/>
                    <a:pt x="1108871" y="995019"/>
                  </a:cubicBezTo>
                  <a:cubicBezTo>
                    <a:pt x="1108782" y="1004900"/>
                    <a:pt x="1111647" y="1007527"/>
                    <a:pt x="1121319" y="1007347"/>
                  </a:cubicBezTo>
                  <a:cubicBezTo>
                    <a:pt x="1152602" y="1006751"/>
                    <a:pt x="1183915" y="1007258"/>
                    <a:pt x="1215229" y="1007079"/>
                  </a:cubicBezTo>
                  <a:cubicBezTo>
                    <a:pt x="1230064" y="1006989"/>
                    <a:pt x="1242930" y="1010153"/>
                    <a:pt x="1249616" y="1025228"/>
                  </a:cubicBezTo>
                  <a:cubicBezTo>
                    <a:pt x="1256124" y="1039855"/>
                    <a:pt x="1249258" y="1050840"/>
                    <a:pt x="1240154" y="1061616"/>
                  </a:cubicBezTo>
                  <a:cubicBezTo>
                    <a:pt x="1153468" y="1163943"/>
                    <a:pt x="1066872" y="1266390"/>
                    <a:pt x="980245" y="1368778"/>
                  </a:cubicBezTo>
                  <a:cubicBezTo>
                    <a:pt x="959380" y="1393464"/>
                    <a:pt x="943171" y="1393404"/>
                    <a:pt x="922186" y="1368569"/>
                  </a:cubicBezTo>
                  <a:cubicBezTo>
                    <a:pt x="909679" y="1353763"/>
                    <a:pt x="896962" y="1339136"/>
                    <a:pt x="884783" y="1324062"/>
                  </a:cubicBezTo>
                  <a:cubicBezTo>
                    <a:pt x="873082" y="1309584"/>
                    <a:pt x="874336" y="1292330"/>
                    <a:pt x="887171" y="1281644"/>
                  </a:cubicBezTo>
                  <a:cubicBezTo>
                    <a:pt x="899709" y="1271226"/>
                    <a:pt x="916037" y="1272659"/>
                    <a:pt x="928455" y="1285674"/>
                  </a:cubicBezTo>
                  <a:cubicBezTo>
                    <a:pt x="934276" y="1291763"/>
                    <a:pt x="939708" y="1298300"/>
                    <a:pt x="944843" y="1304987"/>
                  </a:cubicBezTo>
                  <a:cubicBezTo>
                    <a:pt x="948872" y="1310271"/>
                    <a:pt x="951678" y="1312271"/>
                    <a:pt x="957051" y="1305882"/>
                  </a:cubicBezTo>
                  <a:cubicBezTo>
                    <a:pt x="1023469" y="1226779"/>
                    <a:pt x="1090125" y="1147884"/>
                    <a:pt x="1156692" y="1068899"/>
                  </a:cubicBezTo>
                  <a:cubicBezTo>
                    <a:pt x="1156990" y="1068690"/>
                    <a:pt x="1156722" y="1068063"/>
                    <a:pt x="1156483" y="1065735"/>
                  </a:cubicBezTo>
                  <a:close/>
                </a:path>
              </a:pathLst>
            </a:custGeom>
            <a:grpFill/>
            <a:ln w="2976" cap="flat">
              <a:noFill/>
              <a:prstDash val="solid"/>
              <a:miter/>
            </a:ln>
          </p:spPr>
          <p:txBody>
            <a:bodyPr rtlCol="0" anchor="ctr"/>
            <a:lstStyle/>
            <a:p>
              <a:endParaRPr lang="en-US">
                <a:solidFill>
                  <a:schemeClr val="accent2"/>
                </a:solidFill>
                <a:latin typeface="Trebuchet MS" panose="020B0603020202020204" pitchFamily="34" charset="0"/>
              </a:endParaRPr>
            </a:p>
          </p:txBody>
        </p:sp>
        <p:sp>
          <p:nvSpPr>
            <p:cNvPr id="44" name="Graphic 33">
              <a:extLst>
                <a:ext uri="{FF2B5EF4-FFF2-40B4-BE49-F238E27FC236}">
                  <a16:creationId xmlns:a16="http://schemas.microsoft.com/office/drawing/2014/main" xmlns="" id="{EFF3C0E8-05EA-4AF7-A2E0-EA813B6417DB}"/>
                </a:ext>
              </a:extLst>
            </p:cNvPr>
            <p:cNvSpPr/>
            <p:nvPr/>
          </p:nvSpPr>
          <p:spPr>
            <a:xfrm>
              <a:off x="795715" y="3115158"/>
              <a:ext cx="1356931" cy="1065535"/>
            </a:xfrm>
            <a:custGeom>
              <a:avLst/>
              <a:gdLst>
                <a:gd name="connsiteX0" fmla="*/ 938315 w 1356931"/>
                <a:gd name="connsiteY0" fmla="*/ 374443 h 1065535"/>
                <a:gd name="connsiteX1" fmla="*/ 875719 w 1356931"/>
                <a:gd name="connsiteY1" fmla="*/ 374682 h 1065535"/>
                <a:gd name="connsiteX2" fmla="*/ 834107 w 1356931"/>
                <a:gd name="connsiteY2" fmla="*/ 348593 h 1065535"/>
                <a:gd name="connsiteX3" fmla="*/ 582617 w 1356931"/>
                <a:gd name="connsiteY3" fmla="*/ 97311 h 1065535"/>
                <a:gd name="connsiteX4" fmla="*/ 116948 w 1356931"/>
                <a:gd name="connsiteY4" fmla="*/ 157042 h 1065535"/>
                <a:gd name="connsiteX5" fmla="*/ 50800 w 1356931"/>
                <a:gd name="connsiteY5" fmla="*/ 219191 h 1065535"/>
                <a:gd name="connsiteX6" fmla="*/ 15606 w 1356931"/>
                <a:gd name="connsiteY6" fmla="*/ 225937 h 1065535"/>
                <a:gd name="connsiteX7" fmla="*/ 323 w 1356931"/>
                <a:gd name="connsiteY7" fmla="*/ 194803 h 1065535"/>
                <a:gd name="connsiteX8" fmla="*/ 8203 w 1356931"/>
                <a:gd name="connsiteY8" fmla="*/ 179102 h 1065535"/>
                <a:gd name="connsiteX9" fmla="*/ 345962 w 1356931"/>
                <a:gd name="connsiteY9" fmla="*/ 3043 h 1065535"/>
                <a:gd name="connsiteX10" fmla="*/ 836227 w 1356931"/>
                <a:gd name="connsiteY10" fmla="*/ 235370 h 1065535"/>
                <a:gd name="connsiteX11" fmla="*/ 877599 w 1356931"/>
                <a:gd name="connsiteY11" fmla="*/ 304145 h 1065535"/>
                <a:gd name="connsiteX12" fmla="*/ 896674 w 1356931"/>
                <a:gd name="connsiteY12" fmla="*/ 316086 h 1065535"/>
                <a:gd name="connsiteX13" fmla="*/ 1018822 w 1356931"/>
                <a:gd name="connsiteY13" fmla="*/ 317847 h 1065535"/>
                <a:gd name="connsiteX14" fmla="*/ 1352193 w 1356931"/>
                <a:gd name="connsiteY14" fmla="*/ 629606 h 1065535"/>
                <a:gd name="connsiteX15" fmla="*/ 1116254 w 1356931"/>
                <a:gd name="connsiteY15" fmla="*/ 1040856 h 1065535"/>
                <a:gd name="connsiteX16" fmla="*/ 975031 w 1356931"/>
                <a:gd name="connsiteY16" fmla="*/ 1065483 h 1065535"/>
                <a:gd name="connsiteX17" fmla="*/ 913898 w 1356931"/>
                <a:gd name="connsiteY17" fmla="*/ 1065304 h 1065535"/>
                <a:gd name="connsiteX18" fmla="*/ 883331 w 1356931"/>
                <a:gd name="connsiteY18" fmla="*/ 1036140 h 1065535"/>
                <a:gd name="connsiteX19" fmla="*/ 914465 w 1356931"/>
                <a:gd name="connsiteY19" fmla="*/ 1007483 h 1065535"/>
                <a:gd name="connsiteX20" fmla="*/ 1040792 w 1356931"/>
                <a:gd name="connsiteY20" fmla="*/ 1001841 h 1065535"/>
                <a:gd name="connsiteX21" fmla="*/ 1295447 w 1356931"/>
                <a:gd name="connsiteY21" fmla="*/ 737635 h 1065535"/>
                <a:gd name="connsiteX22" fmla="*/ 1040852 w 1356931"/>
                <a:gd name="connsiteY22" fmla="*/ 379816 h 1065535"/>
                <a:gd name="connsiteX23" fmla="*/ 1014345 w 1356931"/>
                <a:gd name="connsiteY23" fmla="*/ 376025 h 1065535"/>
                <a:gd name="connsiteX24" fmla="*/ 938345 w 1356931"/>
                <a:gd name="connsiteY24" fmla="*/ 375846 h 1065535"/>
                <a:gd name="connsiteX25" fmla="*/ 938315 w 1356931"/>
                <a:gd name="connsiteY25" fmla="*/ 374443 h 106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56931" h="1065535">
                  <a:moveTo>
                    <a:pt x="938315" y="374443"/>
                  </a:moveTo>
                  <a:cubicBezTo>
                    <a:pt x="917450" y="374443"/>
                    <a:pt x="896525" y="373637"/>
                    <a:pt x="875719" y="374682"/>
                  </a:cubicBezTo>
                  <a:cubicBezTo>
                    <a:pt x="855122" y="375727"/>
                    <a:pt x="843062" y="367428"/>
                    <a:pt x="834107" y="348593"/>
                  </a:cubicBezTo>
                  <a:cubicBezTo>
                    <a:pt x="780197" y="235101"/>
                    <a:pt x="698257" y="147908"/>
                    <a:pt x="582617" y="97311"/>
                  </a:cubicBezTo>
                  <a:cubicBezTo>
                    <a:pt x="416498" y="24655"/>
                    <a:pt x="261186" y="52117"/>
                    <a:pt x="116948" y="157042"/>
                  </a:cubicBezTo>
                  <a:cubicBezTo>
                    <a:pt x="92382" y="174922"/>
                    <a:pt x="71218" y="196713"/>
                    <a:pt x="50800" y="219191"/>
                  </a:cubicBezTo>
                  <a:cubicBezTo>
                    <a:pt x="41128" y="229847"/>
                    <a:pt x="28740" y="232564"/>
                    <a:pt x="15606" y="225937"/>
                  </a:cubicBezTo>
                  <a:cubicBezTo>
                    <a:pt x="3039" y="219579"/>
                    <a:pt x="-1289" y="208564"/>
                    <a:pt x="323" y="194803"/>
                  </a:cubicBezTo>
                  <a:cubicBezTo>
                    <a:pt x="1069" y="188534"/>
                    <a:pt x="4203" y="183549"/>
                    <a:pt x="8203" y="179102"/>
                  </a:cubicBezTo>
                  <a:cubicBezTo>
                    <a:pt x="98799" y="78237"/>
                    <a:pt x="210978" y="16655"/>
                    <a:pt x="345962" y="3043"/>
                  </a:cubicBezTo>
                  <a:cubicBezTo>
                    <a:pt x="555065" y="-18031"/>
                    <a:pt x="713780" y="71520"/>
                    <a:pt x="836227" y="235370"/>
                  </a:cubicBezTo>
                  <a:cubicBezTo>
                    <a:pt x="852286" y="256862"/>
                    <a:pt x="865928" y="279996"/>
                    <a:pt x="877599" y="304145"/>
                  </a:cubicBezTo>
                  <a:cubicBezTo>
                    <a:pt x="881838" y="312951"/>
                    <a:pt x="886644" y="316026"/>
                    <a:pt x="896674" y="316086"/>
                  </a:cubicBezTo>
                  <a:cubicBezTo>
                    <a:pt x="937390" y="316295"/>
                    <a:pt x="978106" y="314145"/>
                    <a:pt x="1018822" y="317847"/>
                  </a:cubicBezTo>
                  <a:cubicBezTo>
                    <a:pt x="1186343" y="333071"/>
                    <a:pt x="1326402" y="463846"/>
                    <a:pt x="1352193" y="629606"/>
                  </a:cubicBezTo>
                  <a:cubicBezTo>
                    <a:pt x="1379954" y="808052"/>
                    <a:pt x="1283716" y="975842"/>
                    <a:pt x="1116254" y="1040856"/>
                  </a:cubicBezTo>
                  <a:cubicBezTo>
                    <a:pt x="1070822" y="1058498"/>
                    <a:pt x="1023688" y="1066259"/>
                    <a:pt x="975031" y="1065483"/>
                  </a:cubicBezTo>
                  <a:cubicBezTo>
                    <a:pt x="954674" y="1065154"/>
                    <a:pt x="934286" y="1065722"/>
                    <a:pt x="913898" y="1065304"/>
                  </a:cubicBezTo>
                  <a:cubicBezTo>
                    <a:pt x="895092" y="1064916"/>
                    <a:pt x="883181" y="1053184"/>
                    <a:pt x="883331" y="1036140"/>
                  </a:cubicBezTo>
                  <a:cubicBezTo>
                    <a:pt x="883450" y="1019065"/>
                    <a:pt x="895510" y="1007841"/>
                    <a:pt x="914465" y="1007483"/>
                  </a:cubicBezTo>
                  <a:cubicBezTo>
                    <a:pt x="956614" y="1006677"/>
                    <a:pt x="998822" y="1009244"/>
                    <a:pt x="1040792" y="1001841"/>
                  </a:cubicBezTo>
                  <a:cubicBezTo>
                    <a:pt x="1170254" y="979006"/>
                    <a:pt x="1276999" y="867066"/>
                    <a:pt x="1295447" y="737635"/>
                  </a:cubicBezTo>
                  <a:cubicBezTo>
                    <a:pt x="1320074" y="564890"/>
                    <a:pt x="1203657" y="410413"/>
                    <a:pt x="1040852" y="379816"/>
                  </a:cubicBezTo>
                  <a:cubicBezTo>
                    <a:pt x="1032076" y="378175"/>
                    <a:pt x="1023210" y="376204"/>
                    <a:pt x="1014345" y="376025"/>
                  </a:cubicBezTo>
                  <a:cubicBezTo>
                    <a:pt x="989031" y="375518"/>
                    <a:pt x="963688" y="375846"/>
                    <a:pt x="938345" y="375846"/>
                  </a:cubicBezTo>
                  <a:cubicBezTo>
                    <a:pt x="938315" y="375339"/>
                    <a:pt x="938315" y="374891"/>
                    <a:pt x="938315" y="374443"/>
                  </a:cubicBezTo>
                  <a:close/>
                </a:path>
              </a:pathLst>
            </a:custGeom>
            <a:grpFill/>
            <a:ln w="2976" cap="flat">
              <a:noFill/>
              <a:prstDash val="solid"/>
              <a:miter/>
            </a:ln>
          </p:spPr>
          <p:txBody>
            <a:bodyPr rtlCol="0" anchor="ctr"/>
            <a:lstStyle/>
            <a:p>
              <a:endParaRPr lang="en-US">
                <a:solidFill>
                  <a:schemeClr val="accent2"/>
                </a:solidFill>
                <a:latin typeface="Trebuchet MS" panose="020B0603020202020204" pitchFamily="34" charset="0"/>
              </a:endParaRPr>
            </a:p>
          </p:txBody>
        </p:sp>
        <p:sp>
          <p:nvSpPr>
            <p:cNvPr id="45" name="Graphic 33">
              <a:extLst>
                <a:ext uri="{FF2B5EF4-FFF2-40B4-BE49-F238E27FC236}">
                  <a16:creationId xmlns:a16="http://schemas.microsoft.com/office/drawing/2014/main" xmlns="" id="{61368BDC-6DBA-48B2-A93E-6ECF3131DD9C}"/>
                </a:ext>
              </a:extLst>
            </p:cNvPr>
            <p:cNvSpPr/>
            <p:nvPr/>
          </p:nvSpPr>
          <p:spPr>
            <a:xfrm>
              <a:off x="1311360" y="3313340"/>
              <a:ext cx="680747" cy="470028"/>
            </a:xfrm>
            <a:custGeom>
              <a:avLst/>
              <a:gdLst>
                <a:gd name="connsiteX0" fmla="*/ 658370 w 680747"/>
                <a:gd name="connsiteY0" fmla="*/ 469990 h 470028"/>
                <a:gd name="connsiteX1" fmla="*/ 636609 w 680747"/>
                <a:gd name="connsiteY1" fmla="*/ 452498 h 470028"/>
                <a:gd name="connsiteX2" fmla="*/ 495506 w 680747"/>
                <a:gd name="connsiteY2" fmla="*/ 319275 h 470028"/>
                <a:gd name="connsiteX3" fmla="*/ 381566 w 680747"/>
                <a:gd name="connsiteY3" fmla="*/ 294409 h 470028"/>
                <a:gd name="connsiteX4" fmla="*/ 278761 w 680747"/>
                <a:gd name="connsiteY4" fmla="*/ 294409 h 470028"/>
                <a:gd name="connsiteX5" fmla="*/ 249687 w 680747"/>
                <a:gd name="connsiteY5" fmla="*/ 276499 h 470028"/>
                <a:gd name="connsiteX6" fmla="*/ 16136 w 680747"/>
                <a:gd name="connsiteY6" fmla="*/ 42740 h 470028"/>
                <a:gd name="connsiteX7" fmla="*/ 1897 w 680747"/>
                <a:gd name="connsiteY7" fmla="*/ 12799 h 470028"/>
                <a:gd name="connsiteX8" fmla="*/ 34703 w 680747"/>
                <a:gd name="connsiteY8" fmla="*/ 3277 h 470028"/>
                <a:gd name="connsiteX9" fmla="*/ 277746 w 680747"/>
                <a:gd name="connsiteY9" fmla="*/ 234798 h 470028"/>
                <a:gd name="connsiteX10" fmla="*/ 304522 w 680747"/>
                <a:gd name="connsiteY10" fmla="*/ 251454 h 470028"/>
                <a:gd name="connsiteX11" fmla="*/ 447028 w 680747"/>
                <a:gd name="connsiteY11" fmla="*/ 257783 h 470028"/>
                <a:gd name="connsiteX12" fmla="*/ 677116 w 680747"/>
                <a:gd name="connsiteY12" fmla="*/ 435095 h 470028"/>
                <a:gd name="connsiteX13" fmla="*/ 658370 w 680747"/>
                <a:gd name="connsiteY13" fmla="*/ 469990 h 47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747" h="470028">
                  <a:moveTo>
                    <a:pt x="658370" y="469990"/>
                  </a:moveTo>
                  <a:cubicBezTo>
                    <a:pt x="647236" y="470677"/>
                    <a:pt x="641624" y="462199"/>
                    <a:pt x="636609" y="452498"/>
                  </a:cubicBezTo>
                  <a:cubicBezTo>
                    <a:pt x="605117" y="391662"/>
                    <a:pt x="557893" y="347454"/>
                    <a:pt x="495506" y="319275"/>
                  </a:cubicBezTo>
                  <a:cubicBezTo>
                    <a:pt x="459267" y="302917"/>
                    <a:pt x="421148" y="295036"/>
                    <a:pt x="381566" y="294409"/>
                  </a:cubicBezTo>
                  <a:cubicBezTo>
                    <a:pt x="347298" y="293872"/>
                    <a:pt x="313000" y="293782"/>
                    <a:pt x="278761" y="294409"/>
                  </a:cubicBezTo>
                  <a:cubicBezTo>
                    <a:pt x="264493" y="294678"/>
                    <a:pt x="255836" y="289514"/>
                    <a:pt x="249687" y="276499"/>
                  </a:cubicBezTo>
                  <a:cubicBezTo>
                    <a:pt x="199866" y="170679"/>
                    <a:pt x="123299" y="91396"/>
                    <a:pt x="16136" y="42740"/>
                  </a:cubicBezTo>
                  <a:cubicBezTo>
                    <a:pt x="1957" y="36292"/>
                    <a:pt x="-3147" y="24859"/>
                    <a:pt x="1897" y="12799"/>
                  </a:cubicBezTo>
                  <a:cubicBezTo>
                    <a:pt x="7032" y="501"/>
                    <a:pt x="19599" y="-3499"/>
                    <a:pt x="34703" y="3277"/>
                  </a:cubicBezTo>
                  <a:cubicBezTo>
                    <a:pt x="142971" y="51814"/>
                    <a:pt x="222821" y="130440"/>
                    <a:pt x="277746" y="234798"/>
                  </a:cubicBezTo>
                  <a:cubicBezTo>
                    <a:pt x="284134" y="246917"/>
                    <a:pt x="290642" y="251424"/>
                    <a:pt x="304522" y="251454"/>
                  </a:cubicBezTo>
                  <a:cubicBezTo>
                    <a:pt x="352074" y="251574"/>
                    <a:pt x="399954" y="247007"/>
                    <a:pt x="447028" y="257783"/>
                  </a:cubicBezTo>
                  <a:cubicBezTo>
                    <a:pt x="550908" y="281574"/>
                    <a:pt x="627743" y="340648"/>
                    <a:pt x="677116" y="435095"/>
                  </a:cubicBezTo>
                  <a:cubicBezTo>
                    <a:pt x="686250" y="452617"/>
                    <a:pt x="677474" y="469453"/>
                    <a:pt x="658370" y="469990"/>
                  </a:cubicBezTo>
                  <a:close/>
                </a:path>
              </a:pathLst>
            </a:custGeom>
            <a:grpFill/>
            <a:ln w="2976" cap="flat">
              <a:noFill/>
              <a:prstDash val="solid"/>
              <a:miter/>
            </a:ln>
          </p:spPr>
          <p:txBody>
            <a:bodyPr rtlCol="0" anchor="ctr"/>
            <a:lstStyle/>
            <a:p>
              <a:endParaRPr lang="en-US">
                <a:solidFill>
                  <a:schemeClr val="accent2"/>
                </a:solidFill>
                <a:latin typeface="Trebuchet MS" panose="020B0603020202020204" pitchFamily="34" charset="0"/>
              </a:endParaRPr>
            </a:p>
          </p:txBody>
        </p:sp>
        <p:sp>
          <p:nvSpPr>
            <p:cNvPr id="46" name="Graphic 33">
              <a:extLst>
                <a:ext uri="{FF2B5EF4-FFF2-40B4-BE49-F238E27FC236}">
                  <a16:creationId xmlns:a16="http://schemas.microsoft.com/office/drawing/2014/main" xmlns="" id="{0EF1DDEE-B78A-4439-8378-36AB48B59A92}"/>
                </a:ext>
              </a:extLst>
            </p:cNvPr>
            <p:cNvSpPr/>
            <p:nvPr/>
          </p:nvSpPr>
          <p:spPr>
            <a:xfrm>
              <a:off x="1967843" y="3788987"/>
              <a:ext cx="54991" cy="116646"/>
            </a:xfrm>
            <a:custGeom>
              <a:avLst/>
              <a:gdLst>
                <a:gd name="connsiteX0" fmla="*/ 54991 w 54991"/>
                <a:gd name="connsiteY0" fmla="*/ 86821 h 116646"/>
                <a:gd name="connsiteX1" fmla="*/ 53887 w 54991"/>
                <a:gd name="connsiteY1" fmla="*/ 101686 h 116646"/>
                <a:gd name="connsiteX2" fmla="*/ 31111 w 54991"/>
                <a:gd name="connsiteY2" fmla="*/ 116492 h 116646"/>
                <a:gd name="connsiteX3" fmla="*/ 11976 w 54991"/>
                <a:gd name="connsiteY3" fmla="*/ 97328 h 116646"/>
                <a:gd name="connsiteX4" fmla="*/ 932 w 54991"/>
                <a:gd name="connsiteY4" fmla="*/ 28493 h 116646"/>
                <a:gd name="connsiteX5" fmla="*/ 16663 w 54991"/>
                <a:gd name="connsiteY5" fmla="*/ 792 h 116646"/>
                <a:gd name="connsiteX6" fmla="*/ 43111 w 54991"/>
                <a:gd name="connsiteY6" fmla="*/ 18314 h 116646"/>
                <a:gd name="connsiteX7" fmla="*/ 54991 w 54991"/>
                <a:gd name="connsiteY7" fmla="*/ 86821 h 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91" h="116646">
                  <a:moveTo>
                    <a:pt x="54991" y="86821"/>
                  </a:moveTo>
                  <a:cubicBezTo>
                    <a:pt x="54752" y="90910"/>
                    <a:pt x="55439" y="96642"/>
                    <a:pt x="53887" y="101686"/>
                  </a:cubicBezTo>
                  <a:cubicBezTo>
                    <a:pt x="50573" y="112492"/>
                    <a:pt x="42424" y="117627"/>
                    <a:pt x="31111" y="116492"/>
                  </a:cubicBezTo>
                  <a:cubicBezTo>
                    <a:pt x="19767" y="115358"/>
                    <a:pt x="13081" y="108701"/>
                    <a:pt x="11976" y="97328"/>
                  </a:cubicBezTo>
                  <a:cubicBezTo>
                    <a:pt x="9708" y="74164"/>
                    <a:pt x="6753" y="51149"/>
                    <a:pt x="932" y="28493"/>
                  </a:cubicBezTo>
                  <a:cubicBezTo>
                    <a:pt x="-2620" y="14672"/>
                    <a:pt x="4275" y="4165"/>
                    <a:pt x="16663" y="792"/>
                  </a:cubicBezTo>
                  <a:cubicBezTo>
                    <a:pt x="28394" y="-2402"/>
                    <a:pt x="38782" y="4195"/>
                    <a:pt x="43111" y="18314"/>
                  </a:cubicBezTo>
                  <a:cubicBezTo>
                    <a:pt x="49767" y="40164"/>
                    <a:pt x="53200" y="62642"/>
                    <a:pt x="54991" y="86821"/>
                  </a:cubicBezTo>
                  <a:close/>
                </a:path>
              </a:pathLst>
            </a:custGeom>
            <a:grpFill/>
            <a:ln w="2976" cap="flat">
              <a:noFill/>
              <a:prstDash val="solid"/>
              <a:miter/>
            </a:ln>
          </p:spPr>
          <p:txBody>
            <a:bodyPr rtlCol="0" anchor="ctr"/>
            <a:lstStyle/>
            <a:p>
              <a:endParaRPr lang="en-US">
                <a:solidFill>
                  <a:schemeClr val="accent2"/>
                </a:solidFill>
                <a:latin typeface="Trebuchet MS" panose="020B0603020202020204" pitchFamily="34" charset="0"/>
              </a:endParaRPr>
            </a:p>
          </p:txBody>
        </p:sp>
        <p:sp>
          <p:nvSpPr>
            <p:cNvPr id="47" name="Graphic 33">
              <a:extLst>
                <a:ext uri="{FF2B5EF4-FFF2-40B4-BE49-F238E27FC236}">
                  <a16:creationId xmlns:a16="http://schemas.microsoft.com/office/drawing/2014/main" xmlns="" id="{F4B724CA-6824-4362-9729-ABE66FCEB697}"/>
                </a:ext>
              </a:extLst>
            </p:cNvPr>
            <p:cNvSpPr/>
            <p:nvPr/>
          </p:nvSpPr>
          <p:spPr>
            <a:xfrm>
              <a:off x="1581250" y="4122607"/>
              <a:ext cx="68126" cy="57945"/>
            </a:xfrm>
            <a:custGeom>
              <a:avLst/>
              <a:gdLst>
                <a:gd name="connsiteX0" fmla="*/ 34901 w 68126"/>
                <a:gd name="connsiteY0" fmla="*/ 57944 h 57945"/>
                <a:gd name="connsiteX1" fmla="*/ 6 w 68126"/>
                <a:gd name="connsiteY1" fmla="*/ 28481 h 57945"/>
                <a:gd name="connsiteX2" fmla="*/ 32901 w 68126"/>
                <a:gd name="connsiteY2" fmla="*/ 4 h 57945"/>
                <a:gd name="connsiteX3" fmla="*/ 68124 w 68126"/>
                <a:gd name="connsiteY3" fmla="*/ 28660 h 57945"/>
                <a:gd name="connsiteX4" fmla="*/ 34901 w 68126"/>
                <a:gd name="connsiteY4" fmla="*/ 57944 h 57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26" h="57945">
                  <a:moveTo>
                    <a:pt x="34901" y="57944"/>
                  </a:moveTo>
                  <a:cubicBezTo>
                    <a:pt x="13647" y="58093"/>
                    <a:pt x="-323" y="46302"/>
                    <a:pt x="6" y="28481"/>
                  </a:cubicBezTo>
                  <a:cubicBezTo>
                    <a:pt x="334" y="11556"/>
                    <a:pt x="13438" y="213"/>
                    <a:pt x="32901" y="4"/>
                  </a:cubicBezTo>
                  <a:cubicBezTo>
                    <a:pt x="55020" y="-235"/>
                    <a:pt x="67975" y="10302"/>
                    <a:pt x="68124" y="28660"/>
                  </a:cubicBezTo>
                  <a:cubicBezTo>
                    <a:pt x="68304" y="46541"/>
                    <a:pt x="55528" y="57795"/>
                    <a:pt x="34901" y="57944"/>
                  </a:cubicBezTo>
                  <a:close/>
                </a:path>
              </a:pathLst>
            </a:custGeom>
            <a:grpFill/>
            <a:ln w="2976" cap="flat">
              <a:noFill/>
              <a:prstDash val="solid"/>
              <a:miter/>
            </a:ln>
          </p:spPr>
          <p:txBody>
            <a:bodyPr rtlCol="0" anchor="ctr"/>
            <a:lstStyle/>
            <a:p>
              <a:endParaRPr lang="en-US">
                <a:solidFill>
                  <a:schemeClr val="accent2"/>
                </a:solidFill>
                <a:latin typeface="Trebuchet MS" panose="020B0603020202020204" pitchFamily="34" charset="0"/>
              </a:endParaRPr>
            </a:p>
          </p:txBody>
        </p:sp>
      </p:grpSp>
      <p:sp>
        <p:nvSpPr>
          <p:cNvPr id="60" name="Freeform: Shape 59">
            <a:extLst>
              <a:ext uri="{FF2B5EF4-FFF2-40B4-BE49-F238E27FC236}">
                <a16:creationId xmlns:a16="http://schemas.microsoft.com/office/drawing/2014/main" xmlns="" id="{BF284350-0FE7-4993-BBCC-B9ED45716DA3}"/>
              </a:ext>
            </a:extLst>
          </p:cNvPr>
          <p:cNvSpPr/>
          <p:nvPr/>
        </p:nvSpPr>
        <p:spPr>
          <a:xfrm rot="10800000">
            <a:off x="9813083" y="1957917"/>
            <a:ext cx="1752688" cy="1135114"/>
          </a:xfrm>
          <a:custGeom>
            <a:avLst/>
            <a:gdLst>
              <a:gd name="connsiteX0" fmla="*/ 538495 w 1901962"/>
              <a:gd name="connsiteY0" fmla="*/ 224451 h 1231903"/>
              <a:gd name="connsiteX1" fmla="*/ 503272 w 1901962"/>
              <a:gd name="connsiteY1" fmla="*/ 195795 h 1231903"/>
              <a:gd name="connsiteX2" fmla="*/ 536495 w 1901962"/>
              <a:gd name="connsiteY2" fmla="*/ 166511 h 1231903"/>
              <a:gd name="connsiteX3" fmla="*/ 571390 w 1901962"/>
              <a:gd name="connsiteY3" fmla="*/ 195974 h 1231903"/>
              <a:gd name="connsiteX4" fmla="*/ 538495 w 1901962"/>
              <a:gd name="connsiteY4" fmla="*/ 224451 h 1231903"/>
              <a:gd name="connsiteX5" fmla="*/ 168140 w 1901962"/>
              <a:gd name="connsiteY5" fmla="*/ 557283 h 1231903"/>
              <a:gd name="connsiteX6" fmla="*/ 141692 w 1901962"/>
              <a:gd name="connsiteY6" fmla="*/ 539761 h 1231903"/>
              <a:gd name="connsiteX7" fmla="*/ 129812 w 1901962"/>
              <a:gd name="connsiteY7" fmla="*/ 471254 h 1231903"/>
              <a:gd name="connsiteX8" fmla="*/ 130916 w 1901962"/>
              <a:gd name="connsiteY8" fmla="*/ 456389 h 1231903"/>
              <a:gd name="connsiteX9" fmla="*/ 153692 w 1901962"/>
              <a:gd name="connsiteY9" fmla="*/ 441583 h 1231903"/>
              <a:gd name="connsiteX10" fmla="*/ 172827 w 1901962"/>
              <a:gd name="connsiteY10" fmla="*/ 460747 h 1231903"/>
              <a:gd name="connsiteX11" fmla="*/ 183871 w 1901962"/>
              <a:gd name="connsiteY11" fmla="*/ 529582 h 1231903"/>
              <a:gd name="connsiteX12" fmla="*/ 168140 w 1901962"/>
              <a:gd name="connsiteY12" fmla="*/ 557283 h 1231903"/>
              <a:gd name="connsiteX13" fmla="*/ 1384803 w 1901962"/>
              <a:gd name="connsiteY13" fmla="*/ 993702 h 1231903"/>
              <a:gd name="connsiteX14" fmla="*/ 1362967 w 1901962"/>
              <a:gd name="connsiteY14" fmla="*/ 991042 h 1231903"/>
              <a:gd name="connsiteX15" fmla="*/ 1352400 w 1901962"/>
              <a:gd name="connsiteY15" fmla="*/ 950027 h 1231903"/>
              <a:gd name="connsiteX16" fmla="*/ 1387265 w 1901962"/>
              <a:gd name="connsiteY16" fmla="*/ 881072 h 1231903"/>
              <a:gd name="connsiteX17" fmla="*/ 1426250 w 1901962"/>
              <a:gd name="connsiteY17" fmla="*/ 857222 h 1231903"/>
              <a:gd name="connsiteX18" fmla="*/ 1544010 w 1901962"/>
              <a:gd name="connsiteY18" fmla="*/ 856535 h 1231903"/>
              <a:gd name="connsiteX19" fmla="*/ 1836098 w 1901962"/>
              <a:gd name="connsiteY19" fmla="*/ 608060 h 1231903"/>
              <a:gd name="connsiteX20" fmla="*/ 1574548 w 1901962"/>
              <a:gd name="connsiteY20" fmla="*/ 228301 h 1231903"/>
              <a:gd name="connsiteX21" fmla="*/ 1521085 w 1901962"/>
              <a:gd name="connsiteY21" fmla="*/ 224660 h 1231903"/>
              <a:gd name="connsiteX22" fmla="*/ 1122999 w 1901962"/>
              <a:gd name="connsiteY22" fmla="*/ 224212 h 1231903"/>
              <a:gd name="connsiteX23" fmla="*/ 1111222 w 1901962"/>
              <a:gd name="connsiteY23" fmla="*/ 226850 h 1231903"/>
              <a:gd name="connsiteX24" fmla="*/ 1110801 w 1901962"/>
              <a:gd name="connsiteY24" fmla="*/ 228452 h 1231903"/>
              <a:gd name="connsiteX25" fmla="*/ 1110801 w 1901962"/>
              <a:gd name="connsiteY25" fmla="*/ 227912 h 1231903"/>
              <a:gd name="connsiteX26" fmla="*/ 1108474 w 1901962"/>
              <a:gd name="connsiteY26" fmla="*/ 235812 h 1231903"/>
              <a:gd name="connsiteX27" fmla="*/ 1108563 w 1901962"/>
              <a:gd name="connsiteY27" fmla="*/ 389363 h 1231903"/>
              <a:gd name="connsiteX28" fmla="*/ 1121011 w 1901962"/>
              <a:gd name="connsiteY28" fmla="*/ 401691 h 1231903"/>
              <a:gd name="connsiteX29" fmla="*/ 1214921 w 1901962"/>
              <a:gd name="connsiteY29" fmla="*/ 401423 h 1231903"/>
              <a:gd name="connsiteX30" fmla="*/ 1249308 w 1901962"/>
              <a:gd name="connsiteY30" fmla="*/ 419572 h 1231903"/>
              <a:gd name="connsiteX31" fmla="*/ 1239846 w 1901962"/>
              <a:gd name="connsiteY31" fmla="*/ 455960 h 1231903"/>
              <a:gd name="connsiteX32" fmla="*/ 979937 w 1901962"/>
              <a:gd name="connsiteY32" fmla="*/ 763122 h 1231903"/>
              <a:gd name="connsiteX33" fmla="*/ 921878 w 1901962"/>
              <a:gd name="connsiteY33" fmla="*/ 762913 h 1231903"/>
              <a:gd name="connsiteX34" fmla="*/ 884475 w 1901962"/>
              <a:gd name="connsiteY34" fmla="*/ 718406 h 1231903"/>
              <a:gd name="connsiteX35" fmla="*/ 886863 w 1901962"/>
              <a:gd name="connsiteY35" fmla="*/ 675988 h 1231903"/>
              <a:gd name="connsiteX36" fmla="*/ 928147 w 1901962"/>
              <a:gd name="connsiteY36" fmla="*/ 680018 h 1231903"/>
              <a:gd name="connsiteX37" fmla="*/ 944535 w 1901962"/>
              <a:gd name="connsiteY37" fmla="*/ 699331 h 1231903"/>
              <a:gd name="connsiteX38" fmla="*/ 956743 w 1901962"/>
              <a:gd name="connsiteY38" fmla="*/ 700226 h 1231903"/>
              <a:gd name="connsiteX39" fmla="*/ 1156384 w 1901962"/>
              <a:gd name="connsiteY39" fmla="*/ 463243 h 1231903"/>
              <a:gd name="connsiteX40" fmla="*/ 1156175 w 1901962"/>
              <a:gd name="connsiteY40" fmla="*/ 460079 h 1231903"/>
              <a:gd name="connsiteX41" fmla="*/ 1088713 w 1901962"/>
              <a:gd name="connsiteY41" fmla="*/ 460079 h 1231903"/>
              <a:gd name="connsiteX42" fmla="*/ 1049997 w 1901962"/>
              <a:gd name="connsiteY42" fmla="*/ 421870 h 1231903"/>
              <a:gd name="connsiteX43" fmla="*/ 1050295 w 1901962"/>
              <a:gd name="connsiteY43" fmla="*/ 74500 h 1231903"/>
              <a:gd name="connsiteX44" fmla="*/ 1033310 w 1901962"/>
              <a:gd name="connsiteY44" fmla="*/ 57515 h 1231903"/>
              <a:gd name="connsiteX45" fmla="*/ 866326 w 1901962"/>
              <a:gd name="connsiteY45" fmla="*/ 57545 h 1231903"/>
              <a:gd name="connsiteX46" fmla="*/ 851819 w 1901962"/>
              <a:gd name="connsiteY46" fmla="*/ 72410 h 1231903"/>
              <a:gd name="connsiteX47" fmla="*/ 852058 w 1901962"/>
              <a:gd name="connsiteY47" fmla="*/ 419781 h 1231903"/>
              <a:gd name="connsiteX48" fmla="*/ 812416 w 1901962"/>
              <a:gd name="connsiteY48" fmla="*/ 460079 h 1231903"/>
              <a:gd name="connsiteX49" fmla="*/ 746835 w 1901962"/>
              <a:gd name="connsiteY49" fmla="*/ 460408 h 1231903"/>
              <a:gd name="connsiteX50" fmla="*/ 744835 w 1901962"/>
              <a:gd name="connsiteY50" fmla="*/ 462766 h 1231903"/>
              <a:gd name="connsiteX51" fmla="*/ 797789 w 1901962"/>
              <a:gd name="connsiteY51" fmla="*/ 525571 h 1231903"/>
              <a:gd name="connsiteX52" fmla="*/ 860267 w 1901962"/>
              <a:gd name="connsiteY52" fmla="*/ 599571 h 1231903"/>
              <a:gd name="connsiteX53" fmla="*/ 859640 w 1901962"/>
              <a:gd name="connsiteY53" fmla="*/ 644317 h 1231903"/>
              <a:gd name="connsiteX54" fmla="*/ 815491 w 1901962"/>
              <a:gd name="connsiteY54" fmla="*/ 636914 h 1231903"/>
              <a:gd name="connsiteX55" fmla="*/ 660417 w 1901962"/>
              <a:gd name="connsiteY55" fmla="*/ 453810 h 1231903"/>
              <a:gd name="connsiteX56" fmla="*/ 653134 w 1901962"/>
              <a:gd name="connsiteY56" fmla="*/ 418378 h 1231903"/>
              <a:gd name="connsiteX57" fmla="*/ 685343 w 1901962"/>
              <a:gd name="connsiteY57" fmla="*/ 401393 h 1231903"/>
              <a:gd name="connsiteX58" fmla="*/ 779282 w 1901962"/>
              <a:gd name="connsiteY58" fmla="*/ 401662 h 1231903"/>
              <a:gd name="connsiteX59" fmla="*/ 793581 w 1901962"/>
              <a:gd name="connsiteY59" fmla="*/ 388080 h 1231903"/>
              <a:gd name="connsiteX60" fmla="*/ 793551 w 1901962"/>
              <a:gd name="connsiteY60" fmla="*/ 236021 h 1231903"/>
              <a:gd name="connsiteX61" fmla="*/ 790853 w 1901962"/>
              <a:gd name="connsiteY61" fmla="*/ 225996 h 1231903"/>
              <a:gd name="connsiteX62" fmla="*/ 790853 w 1901962"/>
              <a:gd name="connsiteY62" fmla="*/ 220200 h 1231903"/>
              <a:gd name="connsiteX63" fmla="*/ 789814 w 1901962"/>
              <a:gd name="connsiteY63" fmla="*/ 220200 h 1231903"/>
              <a:gd name="connsiteX64" fmla="*/ 789814 w 1901962"/>
              <a:gd name="connsiteY64" fmla="*/ 226847 h 1231903"/>
              <a:gd name="connsiteX65" fmla="*/ 779419 w 1901962"/>
              <a:gd name="connsiteY65" fmla="*/ 224152 h 1231903"/>
              <a:gd name="connsiteX66" fmla="*/ 627331 w 1901962"/>
              <a:gd name="connsiteY66" fmla="*/ 224480 h 1231903"/>
              <a:gd name="connsiteX67" fmla="*/ 598973 w 1901962"/>
              <a:gd name="connsiteY67" fmla="*/ 206660 h 1231903"/>
              <a:gd name="connsiteX68" fmla="*/ 605033 w 1901962"/>
              <a:gd name="connsiteY68" fmla="*/ 175048 h 1231903"/>
              <a:gd name="connsiteX69" fmla="*/ 631032 w 1901962"/>
              <a:gd name="connsiteY69" fmla="*/ 166481 h 1231903"/>
              <a:gd name="connsiteX70" fmla="*/ 778643 w 1901962"/>
              <a:gd name="connsiteY70" fmla="*/ 166750 h 1231903"/>
              <a:gd name="connsiteX71" fmla="*/ 789814 w 1901962"/>
              <a:gd name="connsiteY71" fmla="*/ 164587 h 1231903"/>
              <a:gd name="connsiteX72" fmla="*/ 789814 w 1901962"/>
              <a:gd name="connsiteY72" fmla="*/ 174481 h 1231903"/>
              <a:gd name="connsiteX73" fmla="*/ 790853 w 1901962"/>
              <a:gd name="connsiteY73" fmla="*/ 174481 h 1231903"/>
              <a:gd name="connsiteX74" fmla="*/ 790853 w 1901962"/>
              <a:gd name="connsiteY74" fmla="*/ 160677 h 1231903"/>
              <a:gd name="connsiteX75" fmla="*/ 793521 w 1901962"/>
              <a:gd name="connsiteY75" fmla="*/ 150529 h 1231903"/>
              <a:gd name="connsiteX76" fmla="*/ 793222 w 1901962"/>
              <a:gd name="connsiteY76" fmla="*/ 34232 h 1231903"/>
              <a:gd name="connsiteX77" fmla="*/ 826685 w 1901962"/>
              <a:gd name="connsiteY77" fmla="*/ 113 h 1231903"/>
              <a:gd name="connsiteX78" fmla="*/ 1075668 w 1901962"/>
              <a:gd name="connsiteY78" fmla="*/ 113 h 1231903"/>
              <a:gd name="connsiteX79" fmla="*/ 1108742 w 1901962"/>
              <a:gd name="connsiteY79" fmla="*/ 33097 h 1231903"/>
              <a:gd name="connsiteX80" fmla="*/ 1108533 w 1901962"/>
              <a:gd name="connsiteY80" fmla="*/ 150888 h 1231903"/>
              <a:gd name="connsiteX81" fmla="*/ 1110996 w 1901962"/>
              <a:gd name="connsiteY81" fmla="*/ 162063 h 1231903"/>
              <a:gd name="connsiteX82" fmla="*/ 1111840 w 1901962"/>
              <a:gd name="connsiteY82" fmla="*/ 162282 h 1231903"/>
              <a:gd name="connsiteX83" fmla="*/ 1111840 w 1901962"/>
              <a:gd name="connsiteY83" fmla="*/ 164498 h 1231903"/>
              <a:gd name="connsiteX84" fmla="*/ 1122342 w 1901962"/>
              <a:gd name="connsiteY84" fmla="*/ 166839 h 1231903"/>
              <a:gd name="connsiteX85" fmla="*/ 1523414 w 1901962"/>
              <a:gd name="connsiteY85" fmla="*/ 166630 h 1231903"/>
              <a:gd name="connsiteX86" fmla="*/ 1887978 w 1901962"/>
              <a:gd name="connsiteY86" fmla="*/ 441315 h 1231903"/>
              <a:gd name="connsiteX87" fmla="*/ 1589950 w 1901962"/>
              <a:gd name="connsiteY87" fmla="*/ 910684 h 1231903"/>
              <a:gd name="connsiteX88" fmla="*/ 1450190 w 1901962"/>
              <a:gd name="connsiteY88" fmla="*/ 915878 h 1231903"/>
              <a:gd name="connsiteX89" fmla="*/ 1429325 w 1901962"/>
              <a:gd name="connsiteY89" fmla="*/ 929371 h 1231903"/>
              <a:gd name="connsiteX90" fmla="*/ 1402788 w 1901962"/>
              <a:gd name="connsiteY90" fmla="*/ 979191 h 1231903"/>
              <a:gd name="connsiteX91" fmla="*/ 1384803 w 1901962"/>
              <a:gd name="connsiteY91" fmla="*/ 993702 h 1231903"/>
              <a:gd name="connsiteX92" fmla="*/ 826724 w 1901962"/>
              <a:gd name="connsiteY92" fmla="*/ 1032837 h 1231903"/>
              <a:gd name="connsiteX93" fmla="*/ 806583 w 1901962"/>
              <a:gd name="connsiteY93" fmla="*/ 1030445 h 1231903"/>
              <a:gd name="connsiteX94" fmla="*/ 563540 w 1901962"/>
              <a:gd name="connsiteY94" fmla="*/ 798924 h 1231903"/>
              <a:gd name="connsiteX95" fmla="*/ 536764 w 1901962"/>
              <a:gd name="connsiteY95" fmla="*/ 782268 h 1231903"/>
              <a:gd name="connsiteX96" fmla="*/ 394258 w 1901962"/>
              <a:gd name="connsiteY96" fmla="*/ 775939 h 1231903"/>
              <a:gd name="connsiteX97" fmla="*/ 164170 w 1901962"/>
              <a:gd name="connsiteY97" fmla="*/ 598627 h 1231903"/>
              <a:gd name="connsiteX98" fmla="*/ 182916 w 1901962"/>
              <a:gd name="connsiteY98" fmla="*/ 563732 h 1231903"/>
              <a:gd name="connsiteX99" fmla="*/ 204677 w 1901962"/>
              <a:gd name="connsiteY99" fmla="*/ 581224 h 1231903"/>
              <a:gd name="connsiteX100" fmla="*/ 345780 w 1901962"/>
              <a:gd name="connsiteY100" fmla="*/ 714447 h 1231903"/>
              <a:gd name="connsiteX101" fmla="*/ 459720 w 1901962"/>
              <a:gd name="connsiteY101" fmla="*/ 739313 h 1231903"/>
              <a:gd name="connsiteX102" fmla="*/ 562525 w 1901962"/>
              <a:gd name="connsiteY102" fmla="*/ 739313 h 1231903"/>
              <a:gd name="connsiteX103" fmla="*/ 591599 w 1901962"/>
              <a:gd name="connsiteY103" fmla="*/ 757223 h 1231903"/>
              <a:gd name="connsiteX104" fmla="*/ 825150 w 1901962"/>
              <a:gd name="connsiteY104" fmla="*/ 990982 h 1231903"/>
              <a:gd name="connsiteX105" fmla="*/ 839389 w 1901962"/>
              <a:gd name="connsiteY105" fmla="*/ 1020923 h 1231903"/>
              <a:gd name="connsiteX106" fmla="*/ 826724 w 1901962"/>
              <a:gd name="connsiteY106" fmla="*/ 1032837 h 1231903"/>
              <a:gd name="connsiteX107" fmla="*/ 934890 w 1901962"/>
              <a:gd name="connsiteY107" fmla="*/ 1231649 h 1231903"/>
              <a:gd name="connsiteX108" fmla="*/ 520704 w 1901962"/>
              <a:gd name="connsiteY108" fmla="*/ 996534 h 1231903"/>
              <a:gd name="connsiteX109" fmla="*/ 479332 w 1901962"/>
              <a:gd name="connsiteY109" fmla="*/ 927759 h 1231903"/>
              <a:gd name="connsiteX110" fmla="*/ 460257 w 1901962"/>
              <a:gd name="connsiteY110" fmla="*/ 915818 h 1231903"/>
              <a:gd name="connsiteX111" fmla="*/ 338109 w 1901962"/>
              <a:gd name="connsiteY111" fmla="*/ 914057 h 1231903"/>
              <a:gd name="connsiteX112" fmla="*/ 4738 w 1901962"/>
              <a:gd name="connsiteY112" fmla="*/ 602298 h 1231903"/>
              <a:gd name="connsiteX113" fmla="*/ 240677 w 1901962"/>
              <a:gd name="connsiteY113" fmla="*/ 191048 h 1231903"/>
              <a:gd name="connsiteX114" fmla="*/ 381900 w 1901962"/>
              <a:gd name="connsiteY114" fmla="*/ 166421 h 1231903"/>
              <a:gd name="connsiteX115" fmla="*/ 443033 w 1901962"/>
              <a:gd name="connsiteY115" fmla="*/ 166600 h 1231903"/>
              <a:gd name="connsiteX116" fmla="*/ 473600 w 1901962"/>
              <a:gd name="connsiteY116" fmla="*/ 195764 h 1231903"/>
              <a:gd name="connsiteX117" fmla="*/ 442466 w 1901962"/>
              <a:gd name="connsiteY117" fmla="*/ 224421 h 1231903"/>
              <a:gd name="connsiteX118" fmla="*/ 316139 w 1901962"/>
              <a:gd name="connsiteY118" fmla="*/ 230063 h 1231903"/>
              <a:gd name="connsiteX119" fmla="*/ 61484 w 1901962"/>
              <a:gd name="connsiteY119" fmla="*/ 494269 h 1231903"/>
              <a:gd name="connsiteX120" fmla="*/ 316079 w 1901962"/>
              <a:gd name="connsiteY120" fmla="*/ 852088 h 1231903"/>
              <a:gd name="connsiteX121" fmla="*/ 342586 w 1901962"/>
              <a:gd name="connsiteY121" fmla="*/ 855879 h 1231903"/>
              <a:gd name="connsiteX122" fmla="*/ 418586 w 1901962"/>
              <a:gd name="connsiteY122" fmla="*/ 856058 h 1231903"/>
              <a:gd name="connsiteX123" fmla="*/ 418616 w 1901962"/>
              <a:gd name="connsiteY123" fmla="*/ 857461 h 1231903"/>
              <a:gd name="connsiteX124" fmla="*/ 481212 w 1901962"/>
              <a:gd name="connsiteY124" fmla="*/ 857222 h 1231903"/>
              <a:gd name="connsiteX125" fmla="*/ 522824 w 1901962"/>
              <a:gd name="connsiteY125" fmla="*/ 883311 h 1231903"/>
              <a:gd name="connsiteX126" fmla="*/ 774314 w 1901962"/>
              <a:gd name="connsiteY126" fmla="*/ 1134593 h 1231903"/>
              <a:gd name="connsiteX127" fmla="*/ 1239983 w 1901962"/>
              <a:gd name="connsiteY127" fmla="*/ 1074862 h 1231903"/>
              <a:gd name="connsiteX128" fmla="*/ 1306131 w 1901962"/>
              <a:gd name="connsiteY128" fmla="*/ 1012713 h 1231903"/>
              <a:gd name="connsiteX129" fmla="*/ 1341325 w 1901962"/>
              <a:gd name="connsiteY129" fmla="*/ 1005967 h 1231903"/>
              <a:gd name="connsiteX130" fmla="*/ 1356608 w 1901962"/>
              <a:gd name="connsiteY130" fmla="*/ 1037101 h 1231903"/>
              <a:gd name="connsiteX131" fmla="*/ 1348728 w 1901962"/>
              <a:gd name="connsiteY131" fmla="*/ 1052802 h 1231903"/>
              <a:gd name="connsiteX132" fmla="*/ 1010969 w 1901962"/>
              <a:gd name="connsiteY132" fmla="*/ 1228861 h 1231903"/>
              <a:gd name="connsiteX133" fmla="*/ 934890 w 1901962"/>
              <a:gd name="connsiteY133" fmla="*/ 1231649 h 1231903"/>
              <a:gd name="connsiteX0" fmla="*/ 538495 w 1901962"/>
              <a:gd name="connsiteY0" fmla="*/ 224338 h 1231790"/>
              <a:gd name="connsiteX1" fmla="*/ 503272 w 1901962"/>
              <a:gd name="connsiteY1" fmla="*/ 195682 h 1231790"/>
              <a:gd name="connsiteX2" fmla="*/ 536495 w 1901962"/>
              <a:gd name="connsiteY2" fmla="*/ 166398 h 1231790"/>
              <a:gd name="connsiteX3" fmla="*/ 571390 w 1901962"/>
              <a:gd name="connsiteY3" fmla="*/ 195861 h 1231790"/>
              <a:gd name="connsiteX4" fmla="*/ 538495 w 1901962"/>
              <a:gd name="connsiteY4" fmla="*/ 224338 h 1231790"/>
              <a:gd name="connsiteX5" fmla="*/ 168140 w 1901962"/>
              <a:gd name="connsiteY5" fmla="*/ 557170 h 1231790"/>
              <a:gd name="connsiteX6" fmla="*/ 141692 w 1901962"/>
              <a:gd name="connsiteY6" fmla="*/ 539648 h 1231790"/>
              <a:gd name="connsiteX7" fmla="*/ 129812 w 1901962"/>
              <a:gd name="connsiteY7" fmla="*/ 471141 h 1231790"/>
              <a:gd name="connsiteX8" fmla="*/ 130916 w 1901962"/>
              <a:gd name="connsiteY8" fmla="*/ 456276 h 1231790"/>
              <a:gd name="connsiteX9" fmla="*/ 153692 w 1901962"/>
              <a:gd name="connsiteY9" fmla="*/ 441470 h 1231790"/>
              <a:gd name="connsiteX10" fmla="*/ 172827 w 1901962"/>
              <a:gd name="connsiteY10" fmla="*/ 460634 h 1231790"/>
              <a:gd name="connsiteX11" fmla="*/ 183871 w 1901962"/>
              <a:gd name="connsiteY11" fmla="*/ 529469 h 1231790"/>
              <a:gd name="connsiteX12" fmla="*/ 168140 w 1901962"/>
              <a:gd name="connsiteY12" fmla="*/ 557170 h 1231790"/>
              <a:gd name="connsiteX13" fmla="*/ 1384803 w 1901962"/>
              <a:gd name="connsiteY13" fmla="*/ 993589 h 1231790"/>
              <a:gd name="connsiteX14" fmla="*/ 1362967 w 1901962"/>
              <a:gd name="connsiteY14" fmla="*/ 990929 h 1231790"/>
              <a:gd name="connsiteX15" fmla="*/ 1352400 w 1901962"/>
              <a:gd name="connsiteY15" fmla="*/ 949914 h 1231790"/>
              <a:gd name="connsiteX16" fmla="*/ 1387265 w 1901962"/>
              <a:gd name="connsiteY16" fmla="*/ 880959 h 1231790"/>
              <a:gd name="connsiteX17" fmla="*/ 1426250 w 1901962"/>
              <a:gd name="connsiteY17" fmla="*/ 857109 h 1231790"/>
              <a:gd name="connsiteX18" fmla="*/ 1544010 w 1901962"/>
              <a:gd name="connsiteY18" fmla="*/ 856422 h 1231790"/>
              <a:gd name="connsiteX19" fmla="*/ 1836098 w 1901962"/>
              <a:gd name="connsiteY19" fmla="*/ 607947 h 1231790"/>
              <a:gd name="connsiteX20" fmla="*/ 1574548 w 1901962"/>
              <a:gd name="connsiteY20" fmla="*/ 228188 h 1231790"/>
              <a:gd name="connsiteX21" fmla="*/ 1521085 w 1901962"/>
              <a:gd name="connsiteY21" fmla="*/ 224547 h 1231790"/>
              <a:gd name="connsiteX22" fmla="*/ 1122999 w 1901962"/>
              <a:gd name="connsiteY22" fmla="*/ 224099 h 1231790"/>
              <a:gd name="connsiteX23" fmla="*/ 1111222 w 1901962"/>
              <a:gd name="connsiteY23" fmla="*/ 226737 h 1231790"/>
              <a:gd name="connsiteX24" fmla="*/ 1110801 w 1901962"/>
              <a:gd name="connsiteY24" fmla="*/ 228339 h 1231790"/>
              <a:gd name="connsiteX25" fmla="*/ 1110801 w 1901962"/>
              <a:gd name="connsiteY25" fmla="*/ 227799 h 1231790"/>
              <a:gd name="connsiteX26" fmla="*/ 1108474 w 1901962"/>
              <a:gd name="connsiteY26" fmla="*/ 235699 h 1231790"/>
              <a:gd name="connsiteX27" fmla="*/ 1108563 w 1901962"/>
              <a:gd name="connsiteY27" fmla="*/ 389250 h 1231790"/>
              <a:gd name="connsiteX28" fmla="*/ 1121011 w 1901962"/>
              <a:gd name="connsiteY28" fmla="*/ 401578 h 1231790"/>
              <a:gd name="connsiteX29" fmla="*/ 1214921 w 1901962"/>
              <a:gd name="connsiteY29" fmla="*/ 401310 h 1231790"/>
              <a:gd name="connsiteX30" fmla="*/ 1249308 w 1901962"/>
              <a:gd name="connsiteY30" fmla="*/ 419459 h 1231790"/>
              <a:gd name="connsiteX31" fmla="*/ 1239846 w 1901962"/>
              <a:gd name="connsiteY31" fmla="*/ 455847 h 1231790"/>
              <a:gd name="connsiteX32" fmla="*/ 979937 w 1901962"/>
              <a:gd name="connsiteY32" fmla="*/ 763009 h 1231790"/>
              <a:gd name="connsiteX33" fmla="*/ 921878 w 1901962"/>
              <a:gd name="connsiteY33" fmla="*/ 762800 h 1231790"/>
              <a:gd name="connsiteX34" fmla="*/ 884475 w 1901962"/>
              <a:gd name="connsiteY34" fmla="*/ 718293 h 1231790"/>
              <a:gd name="connsiteX35" fmla="*/ 886863 w 1901962"/>
              <a:gd name="connsiteY35" fmla="*/ 675875 h 1231790"/>
              <a:gd name="connsiteX36" fmla="*/ 928147 w 1901962"/>
              <a:gd name="connsiteY36" fmla="*/ 679905 h 1231790"/>
              <a:gd name="connsiteX37" fmla="*/ 944535 w 1901962"/>
              <a:gd name="connsiteY37" fmla="*/ 699218 h 1231790"/>
              <a:gd name="connsiteX38" fmla="*/ 956743 w 1901962"/>
              <a:gd name="connsiteY38" fmla="*/ 700113 h 1231790"/>
              <a:gd name="connsiteX39" fmla="*/ 1156384 w 1901962"/>
              <a:gd name="connsiteY39" fmla="*/ 463130 h 1231790"/>
              <a:gd name="connsiteX40" fmla="*/ 1156175 w 1901962"/>
              <a:gd name="connsiteY40" fmla="*/ 459966 h 1231790"/>
              <a:gd name="connsiteX41" fmla="*/ 1088713 w 1901962"/>
              <a:gd name="connsiteY41" fmla="*/ 459966 h 1231790"/>
              <a:gd name="connsiteX42" fmla="*/ 1049997 w 1901962"/>
              <a:gd name="connsiteY42" fmla="*/ 421757 h 1231790"/>
              <a:gd name="connsiteX43" fmla="*/ 1050295 w 1901962"/>
              <a:gd name="connsiteY43" fmla="*/ 74387 h 1231790"/>
              <a:gd name="connsiteX44" fmla="*/ 1033310 w 1901962"/>
              <a:gd name="connsiteY44" fmla="*/ 57402 h 1231790"/>
              <a:gd name="connsiteX45" fmla="*/ 866326 w 1901962"/>
              <a:gd name="connsiteY45" fmla="*/ 57432 h 1231790"/>
              <a:gd name="connsiteX46" fmla="*/ 851819 w 1901962"/>
              <a:gd name="connsiteY46" fmla="*/ 72297 h 1231790"/>
              <a:gd name="connsiteX47" fmla="*/ 852058 w 1901962"/>
              <a:gd name="connsiteY47" fmla="*/ 419668 h 1231790"/>
              <a:gd name="connsiteX48" fmla="*/ 812416 w 1901962"/>
              <a:gd name="connsiteY48" fmla="*/ 459966 h 1231790"/>
              <a:gd name="connsiteX49" fmla="*/ 746835 w 1901962"/>
              <a:gd name="connsiteY49" fmla="*/ 460295 h 1231790"/>
              <a:gd name="connsiteX50" fmla="*/ 744835 w 1901962"/>
              <a:gd name="connsiteY50" fmla="*/ 462653 h 1231790"/>
              <a:gd name="connsiteX51" fmla="*/ 797789 w 1901962"/>
              <a:gd name="connsiteY51" fmla="*/ 525458 h 1231790"/>
              <a:gd name="connsiteX52" fmla="*/ 860267 w 1901962"/>
              <a:gd name="connsiteY52" fmla="*/ 599458 h 1231790"/>
              <a:gd name="connsiteX53" fmla="*/ 859640 w 1901962"/>
              <a:gd name="connsiteY53" fmla="*/ 644204 h 1231790"/>
              <a:gd name="connsiteX54" fmla="*/ 815491 w 1901962"/>
              <a:gd name="connsiteY54" fmla="*/ 636801 h 1231790"/>
              <a:gd name="connsiteX55" fmla="*/ 660417 w 1901962"/>
              <a:gd name="connsiteY55" fmla="*/ 453697 h 1231790"/>
              <a:gd name="connsiteX56" fmla="*/ 653134 w 1901962"/>
              <a:gd name="connsiteY56" fmla="*/ 418265 h 1231790"/>
              <a:gd name="connsiteX57" fmla="*/ 685343 w 1901962"/>
              <a:gd name="connsiteY57" fmla="*/ 401280 h 1231790"/>
              <a:gd name="connsiteX58" fmla="*/ 779282 w 1901962"/>
              <a:gd name="connsiteY58" fmla="*/ 401549 h 1231790"/>
              <a:gd name="connsiteX59" fmla="*/ 793581 w 1901962"/>
              <a:gd name="connsiteY59" fmla="*/ 387967 h 1231790"/>
              <a:gd name="connsiteX60" fmla="*/ 793551 w 1901962"/>
              <a:gd name="connsiteY60" fmla="*/ 235908 h 1231790"/>
              <a:gd name="connsiteX61" fmla="*/ 790853 w 1901962"/>
              <a:gd name="connsiteY61" fmla="*/ 225883 h 1231790"/>
              <a:gd name="connsiteX62" fmla="*/ 790853 w 1901962"/>
              <a:gd name="connsiteY62" fmla="*/ 220087 h 1231790"/>
              <a:gd name="connsiteX63" fmla="*/ 789814 w 1901962"/>
              <a:gd name="connsiteY63" fmla="*/ 220087 h 1231790"/>
              <a:gd name="connsiteX64" fmla="*/ 789814 w 1901962"/>
              <a:gd name="connsiteY64" fmla="*/ 226734 h 1231790"/>
              <a:gd name="connsiteX65" fmla="*/ 779419 w 1901962"/>
              <a:gd name="connsiteY65" fmla="*/ 224039 h 1231790"/>
              <a:gd name="connsiteX66" fmla="*/ 627331 w 1901962"/>
              <a:gd name="connsiteY66" fmla="*/ 224367 h 1231790"/>
              <a:gd name="connsiteX67" fmla="*/ 598973 w 1901962"/>
              <a:gd name="connsiteY67" fmla="*/ 206547 h 1231790"/>
              <a:gd name="connsiteX68" fmla="*/ 605033 w 1901962"/>
              <a:gd name="connsiteY68" fmla="*/ 174935 h 1231790"/>
              <a:gd name="connsiteX69" fmla="*/ 631032 w 1901962"/>
              <a:gd name="connsiteY69" fmla="*/ 166368 h 1231790"/>
              <a:gd name="connsiteX70" fmla="*/ 778643 w 1901962"/>
              <a:gd name="connsiteY70" fmla="*/ 166637 h 1231790"/>
              <a:gd name="connsiteX71" fmla="*/ 789814 w 1901962"/>
              <a:gd name="connsiteY71" fmla="*/ 164474 h 1231790"/>
              <a:gd name="connsiteX72" fmla="*/ 789814 w 1901962"/>
              <a:gd name="connsiteY72" fmla="*/ 174368 h 1231790"/>
              <a:gd name="connsiteX73" fmla="*/ 790853 w 1901962"/>
              <a:gd name="connsiteY73" fmla="*/ 160564 h 1231790"/>
              <a:gd name="connsiteX74" fmla="*/ 793521 w 1901962"/>
              <a:gd name="connsiteY74" fmla="*/ 150416 h 1231790"/>
              <a:gd name="connsiteX75" fmla="*/ 793222 w 1901962"/>
              <a:gd name="connsiteY75" fmla="*/ 34119 h 1231790"/>
              <a:gd name="connsiteX76" fmla="*/ 826685 w 1901962"/>
              <a:gd name="connsiteY76" fmla="*/ 0 h 1231790"/>
              <a:gd name="connsiteX77" fmla="*/ 1075668 w 1901962"/>
              <a:gd name="connsiteY77" fmla="*/ 0 h 1231790"/>
              <a:gd name="connsiteX78" fmla="*/ 1108742 w 1901962"/>
              <a:gd name="connsiteY78" fmla="*/ 32984 h 1231790"/>
              <a:gd name="connsiteX79" fmla="*/ 1108533 w 1901962"/>
              <a:gd name="connsiteY79" fmla="*/ 150775 h 1231790"/>
              <a:gd name="connsiteX80" fmla="*/ 1110996 w 1901962"/>
              <a:gd name="connsiteY80" fmla="*/ 161950 h 1231790"/>
              <a:gd name="connsiteX81" fmla="*/ 1111840 w 1901962"/>
              <a:gd name="connsiteY81" fmla="*/ 162169 h 1231790"/>
              <a:gd name="connsiteX82" fmla="*/ 1111840 w 1901962"/>
              <a:gd name="connsiteY82" fmla="*/ 164385 h 1231790"/>
              <a:gd name="connsiteX83" fmla="*/ 1122342 w 1901962"/>
              <a:gd name="connsiteY83" fmla="*/ 166726 h 1231790"/>
              <a:gd name="connsiteX84" fmla="*/ 1523414 w 1901962"/>
              <a:gd name="connsiteY84" fmla="*/ 166517 h 1231790"/>
              <a:gd name="connsiteX85" fmla="*/ 1887978 w 1901962"/>
              <a:gd name="connsiteY85" fmla="*/ 441202 h 1231790"/>
              <a:gd name="connsiteX86" fmla="*/ 1589950 w 1901962"/>
              <a:gd name="connsiteY86" fmla="*/ 910571 h 1231790"/>
              <a:gd name="connsiteX87" fmla="*/ 1450190 w 1901962"/>
              <a:gd name="connsiteY87" fmla="*/ 915765 h 1231790"/>
              <a:gd name="connsiteX88" fmla="*/ 1429325 w 1901962"/>
              <a:gd name="connsiteY88" fmla="*/ 929258 h 1231790"/>
              <a:gd name="connsiteX89" fmla="*/ 1402788 w 1901962"/>
              <a:gd name="connsiteY89" fmla="*/ 979078 h 1231790"/>
              <a:gd name="connsiteX90" fmla="*/ 1384803 w 1901962"/>
              <a:gd name="connsiteY90" fmla="*/ 993589 h 1231790"/>
              <a:gd name="connsiteX91" fmla="*/ 826724 w 1901962"/>
              <a:gd name="connsiteY91" fmla="*/ 1032724 h 1231790"/>
              <a:gd name="connsiteX92" fmla="*/ 806583 w 1901962"/>
              <a:gd name="connsiteY92" fmla="*/ 1030332 h 1231790"/>
              <a:gd name="connsiteX93" fmla="*/ 563540 w 1901962"/>
              <a:gd name="connsiteY93" fmla="*/ 798811 h 1231790"/>
              <a:gd name="connsiteX94" fmla="*/ 536764 w 1901962"/>
              <a:gd name="connsiteY94" fmla="*/ 782155 h 1231790"/>
              <a:gd name="connsiteX95" fmla="*/ 394258 w 1901962"/>
              <a:gd name="connsiteY95" fmla="*/ 775826 h 1231790"/>
              <a:gd name="connsiteX96" fmla="*/ 164170 w 1901962"/>
              <a:gd name="connsiteY96" fmla="*/ 598514 h 1231790"/>
              <a:gd name="connsiteX97" fmla="*/ 182916 w 1901962"/>
              <a:gd name="connsiteY97" fmla="*/ 563619 h 1231790"/>
              <a:gd name="connsiteX98" fmla="*/ 204677 w 1901962"/>
              <a:gd name="connsiteY98" fmla="*/ 581111 h 1231790"/>
              <a:gd name="connsiteX99" fmla="*/ 345780 w 1901962"/>
              <a:gd name="connsiteY99" fmla="*/ 714334 h 1231790"/>
              <a:gd name="connsiteX100" fmla="*/ 459720 w 1901962"/>
              <a:gd name="connsiteY100" fmla="*/ 739200 h 1231790"/>
              <a:gd name="connsiteX101" fmla="*/ 562525 w 1901962"/>
              <a:gd name="connsiteY101" fmla="*/ 739200 h 1231790"/>
              <a:gd name="connsiteX102" fmla="*/ 591599 w 1901962"/>
              <a:gd name="connsiteY102" fmla="*/ 757110 h 1231790"/>
              <a:gd name="connsiteX103" fmla="*/ 825150 w 1901962"/>
              <a:gd name="connsiteY103" fmla="*/ 990869 h 1231790"/>
              <a:gd name="connsiteX104" fmla="*/ 839389 w 1901962"/>
              <a:gd name="connsiteY104" fmla="*/ 1020810 h 1231790"/>
              <a:gd name="connsiteX105" fmla="*/ 826724 w 1901962"/>
              <a:gd name="connsiteY105" fmla="*/ 1032724 h 1231790"/>
              <a:gd name="connsiteX106" fmla="*/ 934890 w 1901962"/>
              <a:gd name="connsiteY106" fmla="*/ 1231536 h 1231790"/>
              <a:gd name="connsiteX107" fmla="*/ 520704 w 1901962"/>
              <a:gd name="connsiteY107" fmla="*/ 996421 h 1231790"/>
              <a:gd name="connsiteX108" fmla="*/ 479332 w 1901962"/>
              <a:gd name="connsiteY108" fmla="*/ 927646 h 1231790"/>
              <a:gd name="connsiteX109" fmla="*/ 460257 w 1901962"/>
              <a:gd name="connsiteY109" fmla="*/ 915705 h 1231790"/>
              <a:gd name="connsiteX110" fmla="*/ 338109 w 1901962"/>
              <a:gd name="connsiteY110" fmla="*/ 913944 h 1231790"/>
              <a:gd name="connsiteX111" fmla="*/ 4738 w 1901962"/>
              <a:gd name="connsiteY111" fmla="*/ 602185 h 1231790"/>
              <a:gd name="connsiteX112" fmla="*/ 240677 w 1901962"/>
              <a:gd name="connsiteY112" fmla="*/ 190935 h 1231790"/>
              <a:gd name="connsiteX113" fmla="*/ 381900 w 1901962"/>
              <a:gd name="connsiteY113" fmla="*/ 166308 h 1231790"/>
              <a:gd name="connsiteX114" fmla="*/ 443033 w 1901962"/>
              <a:gd name="connsiteY114" fmla="*/ 166487 h 1231790"/>
              <a:gd name="connsiteX115" fmla="*/ 473600 w 1901962"/>
              <a:gd name="connsiteY115" fmla="*/ 195651 h 1231790"/>
              <a:gd name="connsiteX116" fmla="*/ 442466 w 1901962"/>
              <a:gd name="connsiteY116" fmla="*/ 224308 h 1231790"/>
              <a:gd name="connsiteX117" fmla="*/ 316139 w 1901962"/>
              <a:gd name="connsiteY117" fmla="*/ 229950 h 1231790"/>
              <a:gd name="connsiteX118" fmla="*/ 61484 w 1901962"/>
              <a:gd name="connsiteY118" fmla="*/ 494156 h 1231790"/>
              <a:gd name="connsiteX119" fmla="*/ 316079 w 1901962"/>
              <a:gd name="connsiteY119" fmla="*/ 851975 h 1231790"/>
              <a:gd name="connsiteX120" fmla="*/ 342586 w 1901962"/>
              <a:gd name="connsiteY120" fmla="*/ 855766 h 1231790"/>
              <a:gd name="connsiteX121" fmla="*/ 418586 w 1901962"/>
              <a:gd name="connsiteY121" fmla="*/ 855945 h 1231790"/>
              <a:gd name="connsiteX122" fmla="*/ 418616 w 1901962"/>
              <a:gd name="connsiteY122" fmla="*/ 857348 h 1231790"/>
              <a:gd name="connsiteX123" fmla="*/ 481212 w 1901962"/>
              <a:gd name="connsiteY123" fmla="*/ 857109 h 1231790"/>
              <a:gd name="connsiteX124" fmla="*/ 522824 w 1901962"/>
              <a:gd name="connsiteY124" fmla="*/ 883198 h 1231790"/>
              <a:gd name="connsiteX125" fmla="*/ 774314 w 1901962"/>
              <a:gd name="connsiteY125" fmla="*/ 1134480 h 1231790"/>
              <a:gd name="connsiteX126" fmla="*/ 1239983 w 1901962"/>
              <a:gd name="connsiteY126" fmla="*/ 1074749 h 1231790"/>
              <a:gd name="connsiteX127" fmla="*/ 1306131 w 1901962"/>
              <a:gd name="connsiteY127" fmla="*/ 1012600 h 1231790"/>
              <a:gd name="connsiteX128" fmla="*/ 1341325 w 1901962"/>
              <a:gd name="connsiteY128" fmla="*/ 1005854 h 1231790"/>
              <a:gd name="connsiteX129" fmla="*/ 1356608 w 1901962"/>
              <a:gd name="connsiteY129" fmla="*/ 1036988 h 1231790"/>
              <a:gd name="connsiteX130" fmla="*/ 1348728 w 1901962"/>
              <a:gd name="connsiteY130" fmla="*/ 1052689 h 1231790"/>
              <a:gd name="connsiteX131" fmla="*/ 1010969 w 1901962"/>
              <a:gd name="connsiteY131" fmla="*/ 1228748 h 1231790"/>
              <a:gd name="connsiteX132" fmla="*/ 934890 w 1901962"/>
              <a:gd name="connsiteY132" fmla="*/ 1231536 h 1231790"/>
              <a:gd name="connsiteX0" fmla="*/ 538495 w 1901962"/>
              <a:gd name="connsiteY0" fmla="*/ 224338 h 1231790"/>
              <a:gd name="connsiteX1" fmla="*/ 503272 w 1901962"/>
              <a:gd name="connsiteY1" fmla="*/ 195682 h 1231790"/>
              <a:gd name="connsiteX2" fmla="*/ 536495 w 1901962"/>
              <a:gd name="connsiteY2" fmla="*/ 166398 h 1231790"/>
              <a:gd name="connsiteX3" fmla="*/ 571390 w 1901962"/>
              <a:gd name="connsiteY3" fmla="*/ 195861 h 1231790"/>
              <a:gd name="connsiteX4" fmla="*/ 538495 w 1901962"/>
              <a:gd name="connsiteY4" fmla="*/ 224338 h 1231790"/>
              <a:gd name="connsiteX5" fmla="*/ 168140 w 1901962"/>
              <a:gd name="connsiteY5" fmla="*/ 557170 h 1231790"/>
              <a:gd name="connsiteX6" fmla="*/ 141692 w 1901962"/>
              <a:gd name="connsiteY6" fmla="*/ 539648 h 1231790"/>
              <a:gd name="connsiteX7" fmla="*/ 129812 w 1901962"/>
              <a:gd name="connsiteY7" fmla="*/ 471141 h 1231790"/>
              <a:gd name="connsiteX8" fmla="*/ 130916 w 1901962"/>
              <a:gd name="connsiteY8" fmla="*/ 456276 h 1231790"/>
              <a:gd name="connsiteX9" fmla="*/ 153692 w 1901962"/>
              <a:gd name="connsiteY9" fmla="*/ 441470 h 1231790"/>
              <a:gd name="connsiteX10" fmla="*/ 172827 w 1901962"/>
              <a:gd name="connsiteY10" fmla="*/ 460634 h 1231790"/>
              <a:gd name="connsiteX11" fmla="*/ 183871 w 1901962"/>
              <a:gd name="connsiteY11" fmla="*/ 529469 h 1231790"/>
              <a:gd name="connsiteX12" fmla="*/ 168140 w 1901962"/>
              <a:gd name="connsiteY12" fmla="*/ 557170 h 1231790"/>
              <a:gd name="connsiteX13" fmla="*/ 1384803 w 1901962"/>
              <a:gd name="connsiteY13" fmla="*/ 993589 h 1231790"/>
              <a:gd name="connsiteX14" fmla="*/ 1362967 w 1901962"/>
              <a:gd name="connsiteY14" fmla="*/ 990929 h 1231790"/>
              <a:gd name="connsiteX15" fmla="*/ 1352400 w 1901962"/>
              <a:gd name="connsiteY15" fmla="*/ 949914 h 1231790"/>
              <a:gd name="connsiteX16" fmla="*/ 1387265 w 1901962"/>
              <a:gd name="connsiteY16" fmla="*/ 880959 h 1231790"/>
              <a:gd name="connsiteX17" fmla="*/ 1426250 w 1901962"/>
              <a:gd name="connsiteY17" fmla="*/ 857109 h 1231790"/>
              <a:gd name="connsiteX18" fmla="*/ 1544010 w 1901962"/>
              <a:gd name="connsiteY18" fmla="*/ 856422 h 1231790"/>
              <a:gd name="connsiteX19" fmla="*/ 1836098 w 1901962"/>
              <a:gd name="connsiteY19" fmla="*/ 607947 h 1231790"/>
              <a:gd name="connsiteX20" fmla="*/ 1574548 w 1901962"/>
              <a:gd name="connsiteY20" fmla="*/ 228188 h 1231790"/>
              <a:gd name="connsiteX21" fmla="*/ 1521085 w 1901962"/>
              <a:gd name="connsiteY21" fmla="*/ 224547 h 1231790"/>
              <a:gd name="connsiteX22" fmla="*/ 1122999 w 1901962"/>
              <a:gd name="connsiteY22" fmla="*/ 224099 h 1231790"/>
              <a:gd name="connsiteX23" fmla="*/ 1111222 w 1901962"/>
              <a:gd name="connsiteY23" fmla="*/ 226737 h 1231790"/>
              <a:gd name="connsiteX24" fmla="*/ 1110801 w 1901962"/>
              <a:gd name="connsiteY24" fmla="*/ 228339 h 1231790"/>
              <a:gd name="connsiteX25" fmla="*/ 1110801 w 1901962"/>
              <a:gd name="connsiteY25" fmla="*/ 227799 h 1231790"/>
              <a:gd name="connsiteX26" fmla="*/ 1108474 w 1901962"/>
              <a:gd name="connsiteY26" fmla="*/ 235699 h 1231790"/>
              <a:gd name="connsiteX27" fmla="*/ 1108563 w 1901962"/>
              <a:gd name="connsiteY27" fmla="*/ 389250 h 1231790"/>
              <a:gd name="connsiteX28" fmla="*/ 1121011 w 1901962"/>
              <a:gd name="connsiteY28" fmla="*/ 401578 h 1231790"/>
              <a:gd name="connsiteX29" fmla="*/ 1214921 w 1901962"/>
              <a:gd name="connsiteY29" fmla="*/ 401310 h 1231790"/>
              <a:gd name="connsiteX30" fmla="*/ 1249308 w 1901962"/>
              <a:gd name="connsiteY30" fmla="*/ 419459 h 1231790"/>
              <a:gd name="connsiteX31" fmla="*/ 1239846 w 1901962"/>
              <a:gd name="connsiteY31" fmla="*/ 455847 h 1231790"/>
              <a:gd name="connsiteX32" fmla="*/ 979937 w 1901962"/>
              <a:gd name="connsiteY32" fmla="*/ 763009 h 1231790"/>
              <a:gd name="connsiteX33" fmla="*/ 921878 w 1901962"/>
              <a:gd name="connsiteY33" fmla="*/ 762800 h 1231790"/>
              <a:gd name="connsiteX34" fmla="*/ 884475 w 1901962"/>
              <a:gd name="connsiteY34" fmla="*/ 718293 h 1231790"/>
              <a:gd name="connsiteX35" fmla="*/ 886863 w 1901962"/>
              <a:gd name="connsiteY35" fmla="*/ 675875 h 1231790"/>
              <a:gd name="connsiteX36" fmla="*/ 928147 w 1901962"/>
              <a:gd name="connsiteY36" fmla="*/ 679905 h 1231790"/>
              <a:gd name="connsiteX37" fmla="*/ 944535 w 1901962"/>
              <a:gd name="connsiteY37" fmla="*/ 699218 h 1231790"/>
              <a:gd name="connsiteX38" fmla="*/ 956743 w 1901962"/>
              <a:gd name="connsiteY38" fmla="*/ 700113 h 1231790"/>
              <a:gd name="connsiteX39" fmla="*/ 1156384 w 1901962"/>
              <a:gd name="connsiteY39" fmla="*/ 463130 h 1231790"/>
              <a:gd name="connsiteX40" fmla="*/ 1156175 w 1901962"/>
              <a:gd name="connsiteY40" fmla="*/ 459966 h 1231790"/>
              <a:gd name="connsiteX41" fmla="*/ 1088713 w 1901962"/>
              <a:gd name="connsiteY41" fmla="*/ 459966 h 1231790"/>
              <a:gd name="connsiteX42" fmla="*/ 1049997 w 1901962"/>
              <a:gd name="connsiteY42" fmla="*/ 421757 h 1231790"/>
              <a:gd name="connsiteX43" fmla="*/ 1050295 w 1901962"/>
              <a:gd name="connsiteY43" fmla="*/ 74387 h 1231790"/>
              <a:gd name="connsiteX44" fmla="*/ 1033310 w 1901962"/>
              <a:gd name="connsiteY44" fmla="*/ 57402 h 1231790"/>
              <a:gd name="connsiteX45" fmla="*/ 866326 w 1901962"/>
              <a:gd name="connsiteY45" fmla="*/ 57432 h 1231790"/>
              <a:gd name="connsiteX46" fmla="*/ 851819 w 1901962"/>
              <a:gd name="connsiteY46" fmla="*/ 72297 h 1231790"/>
              <a:gd name="connsiteX47" fmla="*/ 852058 w 1901962"/>
              <a:gd name="connsiteY47" fmla="*/ 419668 h 1231790"/>
              <a:gd name="connsiteX48" fmla="*/ 812416 w 1901962"/>
              <a:gd name="connsiteY48" fmla="*/ 459966 h 1231790"/>
              <a:gd name="connsiteX49" fmla="*/ 746835 w 1901962"/>
              <a:gd name="connsiteY49" fmla="*/ 460295 h 1231790"/>
              <a:gd name="connsiteX50" fmla="*/ 744835 w 1901962"/>
              <a:gd name="connsiteY50" fmla="*/ 462653 h 1231790"/>
              <a:gd name="connsiteX51" fmla="*/ 797789 w 1901962"/>
              <a:gd name="connsiteY51" fmla="*/ 525458 h 1231790"/>
              <a:gd name="connsiteX52" fmla="*/ 860267 w 1901962"/>
              <a:gd name="connsiteY52" fmla="*/ 599458 h 1231790"/>
              <a:gd name="connsiteX53" fmla="*/ 859640 w 1901962"/>
              <a:gd name="connsiteY53" fmla="*/ 644204 h 1231790"/>
              <a:gd name="connsiteX54" fmla="*/ 815491 w 1901962"/>
              <a:gd name="connsiteY54" fmla="*/ 636801 h 1231790"/>
              <a:gd name="connsiteX55" fmla="*/ 660417 w 1901962"/>
              <a:gd name="connsiteY55" fmla="*/ 453697 h 1231790"/>
              <a:gd name="connsiteX56" fmla="*/ 653134 w 1901962"/>
              <a:gd name="connsiteY56" fmla="*/ 418265 h 1231790"/>
              <a:gd name="connsiteX57" fmla="*/ 685343 w 1901962"/>
              <a:gd name="connsiteY57" fmla="*/ 401280 h 1231790"/>
              <a:gd name="connsiteX58" fmla="*/ 779282 w 1901962"/>
              <a:gd name="connsiteY58" fmla="*/ 401549 h 1231790"/>
              <a:gd name="connsiteX59" fmla="*/ 793581 w 1901962"/>
              <a:gd name="connsiteY59" fmla="*/ 387967 h 1231790"/>
              <a:gd name="connsiteX60" fmla="*/ 793551 w 1901962"/>
              <a:gd name="connsiteY60" fmla="*/ 235908 h 1231790"/>
              <a:gd name="connsiteX61" fmla="*/ 790853 w 1901962"/>
              <a:gd name="connsiteY61" fmla="*/ 225883 h 1231790"/>
              <a:gd name="connsiteX62" fmla="*/ 790853 w 1901962"/>
              <a:gd name="connsiteY62" fmla="*/ 220087 h 1231790"/>
              <a:gd name="connsiteX63" fmla="*/ 789814 w 1901962"/>
              <a:gd name="connsiteY63" fmla="*/ 220087 h 1231790"/>
              <a:gd name="connsiteX64" fmla="*/ 789814 w 1901962"/>
              <a:gd name="connsiteY64" fmla="*/ 226734 h 1231790"/>
              <a:gd name="connsiteX65" fmla="*/ 779419 w 1901962"/>
              <a:gd name="connsiteY65" fmla="*/ 224039 h 1231790"/>
              <a:gd name="connsiteX66" fmla="*/ 627331 w 1901962"/>
              <a:gd name="connsiteY66" fmla="*/ 224367 h 1231790"/>
              <a:gd name="connsiteX67" fmla="*/ 598973 w 1901962"/>
              <a:gd name="connsiteY67" fmla="*/ 206547 h 1231790"/>
              <a:gd name="connsiteX68" fmla="*/ 605033 w 1901962"/>
              <a:gd name="connsiteY68" fmla="*/ 174935 h 1231790"/>
              <a:gd name="connsiteX69" fmla="*/ 631032 w 1901962"/>
              <a:gd name="connsiteY69" fmla="*/ 166368 h 1231790"/>
              <a:gd name="connsiteX70" fmla="*/ 778643 w 1901962"/>
              <a:gd name="connsiteY70" fmla="*/ 166637 h 1231790"/>
              <a:gd name="connsiteX71" fmla="*/ 789814 w 1901962"/>
              <a:gd name="connsiteY71" fmla="*/ 164474 h 1231790"/>
              <a:gd name="connsiteX72" fmla="*/ 789814 w 1901962"/>
              <a:gd name="connsiteY72" fmla="*/ 174368 h 1231790"/>
              <a:gd name="connsiteX73" fmla="*/ 793521 w 1901962"/>
              <a:gd name="connsiteY73" fmla="*/ 150416 h 1231790"/>
              <a:gd name="connsiteX74" fmla="*/ 793222 w 1901962"/>
              <a:gd name="connsiteY74" fmla="*/ 34119 h 1231790"/>
              <a:gd name="connsiteX75" fmla="*/ 826685 w 1901962"/>
              <a:gd name="connsiteY75" fmla="*/ 0 h 1231790"/>
              <a:gd name="connsiteX76" fmla="*/ 1075668 w 1901962"/>
              <a:gd name="connsiteY76" fmla="*/ 0 h 1231790"/>
              <a:gd name="connsiteX77" fmla="*/ 1108742 w 1901962"/>
              <a:gd name="connsiteY77" fmla="*/ 32984 h 1231790"/>
              <a:gd name="connsiteX78" fmla="*/ 1108533 w 1901962"/>
              <a:gd name="connsiteY78" fmla="*/ 150775 h 1231790"/>
              <a:gd name="connsiteX79" fmla="*/ 1110996 w 1901962"/>
              <a:gd name="connsiteY79" fmla="*/ 161950 h 1231790"/>
              <a:gd name="connsiteX80" fmla="*/ 1111840 w 1901962"/>
              <a:gd name="connsiteY80" fmla="*/ 162169 h 1231790"/>
              <a:gd name="connsiteX81" fmla="*/ 1111840 w 1901962"/>
              <a:gd name="connsiteY81" fmla="*/ 164385 h 1231790"/>
              <a:gd name="connsiteX82" fmla="*/ 1122342 w 1901962"/>
              <a:gd name="connsiteY82" fmla="*/ 166726 h 1231790"/>
              <a:gd name="connsiteX83" fmla="*/ 1523414 w 1901962"/>
              <a:gd name="connsiteY83" fmla="*/ 166517 h 1231790"/>
              <a:gd name="connsiteX84" fmla="*/ 1887978 w 1901962"/>
              <a:gd name="connsiteY84" fmla="*/ 441202 h 1231790"/>
              <a:gd name="connsiteX85" fmla="*/ 1589950 w 1901962"/>
              <a:gd name="connsiteY85" fmla="*/ 910571 h 1231790"/>
              <a:gd name="connsiteX86" fmla="*/ 1450190 w 1901962"/>
              <a:gd name="connsiteY86" fmla="*/ 915765 h 1231790"/>
              <a:gd name="connsiteX87" fmla="*/ 1429325 w 1901962"/>
              <a:gd name="connsiteY87" fmla="*/ 929258 h 1231790"/>
              <a:gd name="connsiteX88" fmla="*/ 1402788 w 1901962"/>
              <a:gd name="connsiteY88" fmla="*/ 979078 h 1231790"/>
              <a:gd name="connsiteX89" fmla="*/ 1384803 w 1901962"/>
              <a:gd name="connsiteY89" fmla="*/ 993589 h 1231790"/>
              <a:gd name="connsiteX90" fmla="*/ 826724 w 1901962"/>
              <a:gd name="connsiteY90" fmla="*/ 1032724 h 1231790"/>
              <a:gd name="connsiteX91" fmla="*/ 806583 w 1901962"/>
              <a:gd name="connsiteY91" fmla="*/ 1030332 h 1231790"/>
              <a:gd name="connsiteX92" fmla="*/ 563540 w 1901962"/>
              <a:gd name="connsiteY92" fmla="*/ 798811 h 1231790"/>
              <a:gd name="connsiteX93" fmla="*/ 536764 w 1901962"/>
              <a:gd name="connsiteY93" fmla="*/ 782155 h 1231790"/>
              <a:gd name="connsiteX94" fmla="*/ 394258 w 1901962"/>
              <a:gd name="connsiteY94" fmla="*/ 775826 h 1231790"/>
              <a:gd name="connsiteX95" fmla="*/ 164170 w 1901962"/>
              <a:gd name="connsiteY95" fmla="*/ 598514 h 1231790"/>
              <a:gd name="connsiteX96" fmla="*/ 182916 w 1901962"/>
              <a:gd name="connsiteY96" fmla="*/ 563619 h 1231790"/>
              <a:gd name="connsiteX97" fmla="*/ 204677 w 1901962"/>
              <a:gd name="connsiteY97" fmla="*/ 581111 h 1231790"/>
              <a:gd name="connsiteX98" fmla="*/ 345780 w 1901962"/>
              <a:gd name="connsiteY98" fmla="*/ 714334 h 1231790"/>
              <a:gd name="connsiteX99" fmla="*/ 459720 w 1901962"/>
              <a:gd name="connsiteY99" fmla="*/ 739200 h 1231790"/>
              <a:gd name="connsiteX100" fmla="*/ 562525 w 1901962"/>
              <a:gd name="connsiteY100" fmla="*/ 739200 h 1231790"/>
              <a:gd name="connsiteX101" fmla="*/ 591599 w 1901962"/>
              <a:gd name="connsiteY101" fmla="*/ 757110 h 1231790"/>
              <a:gd name="connsiteX102" fmla="*/ 825150 w 1901962"/>
              <a:gd name="connsiteY102" fmla="*/ 990869 h 1231790"/>
              <a:gd name="connsiteX103" fmla="*/ 839389 w 1901962"/>
              <a:gd name="connsiteY103" fmla="*/ 1020810 h 1231790"/>
              <a:gd name="connsiteX104" fmla="*/ 826724 w 1901962"/>
              <a:gd name="connsiteY104" fmla="*/ 1032724 h 1231790"/>
              <a:gd name="connsiteX105" fmla="*/ 934890 w 1901962"/>
              <a:gd name="connsiteY105" fmla="*/ 1231536 h 1231790"/>
              <a:gd name="connsiteX106" fmla="*/ 520704 w 1901962"/>
              <a:gd name="connsiteY106" fmla="*/ 996421 h 1231790"/>
              <a:gd name="connsiteX107" fmla="*/ 479332 w 1901962"/>
              <a:gd name="connsiteY107" fmla="*/ 927646 h 1231790"/>
              <a:gd name="connsiteX108" fmla="*/ 460257 w 1901962"/>
              <a:gd name="connsiteY108" fmla="*/ 915705 h 1231790"/>
              <a:gd name="connsiteX109" fmla="*/ 338109 w 1901962"/>
              <a:gd name="connsiteY109" fmla="*/ 913944 h 1231790"/>
              <a:gd name="connsiteX110" fmla="*/ 4738 w 1901962"/>
              <a:gd name="connsiteY110" fmla="*/ 602185 h 1231790"/>
              <a:gd name="connsiteX111" fmla="*/ 240677 w 1901962"/>
              <a:gd name="connsiteY111" fmla="*/ 190935 h 1231790"/>
              <a:gd name="connsiteX112" fmla="*/ 381900 w 1901962"/>
              <a:gd name="connsiteY112" fmla="*/ 166308 h 1231790"/>
              <a:gd name="connsiteX113" fmla="*/ 443033 w 1901962"/>
              <a:gd name="connsiteY113" fmla="*/ 166487 h 1231790"/>
              <a:gd name="connsiteX114" fmla="*/ 473600 w 1901962"/>
              <a:gd name="connsiteY114" fmla="*/ 195651 h 1231790"/>
              <a:gd name="connsiteX115" fmla="*/ 442466 w 1901962"/>
              <a:gd name="connsiteY115" fmla="*/ 224308 h 1231790"/>
              <a:gd name="connsiteX116" fmla="*/ 316139 w 1901962"/>
              <a:gd name="connsiteY116" fmla="*/ 229950 h 1231790"/>
              <a:gd name="connsiteX117" fmla="*/ 61484 w 1901962"/>
              <a:gd name="connsiteY117" fmla="*/ 494156 h 1231790"/>
              <a:gd name="connsiteX118" fmla="*/ 316079 w 1901962"/>
              <a:gd name="connsiteY118" fmla="*/ 851975 h 1231790"/>
              <a:gd name="connsiteX119" fmla="*/ 342586 w 1901962"/>
              <a:gd name="connsiteY119" fmla="*/ 855766 h 1231790"/>
              <a:gd name="connsiteX120" fmla="*/ 418586 w 1901962"/>
              <a:gd name="connsiteY120" fmla="*/ 855945 h 1231790"/>
              <a:gd name="connsiteX121" fmla="*/ 418616 w 1901962"/>
              <a:gd name="connsiteY121" fmla="*/ 857348 h 1231790"/>
              <a:gd name="connsiteX122" fmla="*/ 481212 w 1901962"/>
              <a:gd name="connsiteY122" fmla="*/ 857109 h 1231790"/>
              <a:gd name="connsiteX123" fmla="*/ 522824 w 1901962"/>
              <a:gd name="connsiteY123" fmla="*/ 883198 h 1231790"/>
              <a:gd name="connsiteX124" fmla="*/ 774314 w 1901962"/>
              <a:gd name="connsiteY124" fmla="*/ 1134480 h 1231790"/>
              <a:gd name="connsiteX125" fmla="*/ 1239983 w 1901962"/>
              <a:gd name="connsiteY125" fmla="*/ 1074749 h 1231790"/>
              <a:gd name="connsiteX126" fmla="*/ 1306131 w 1901962"/>
              <a:gd name="connsiteY126" fmla="*/ 1012600 h 1231790"/>
              <a:gd name="connsiteX127" fmla="*/ 1341325 w 1901962"/>
              <a:gd name="connsiteY127" fmla="*/ 1005854 h 1231790"/>
              <a:gd name="connsiteX128" fmla="*/ 1356608 w 1901962"/>
              <a:gd name="connsiteY128" fmla="*/ 1036988 h 1231790"/>
              <a:gd name="connsiteX129" fmla="*/ 1348728 w 1901962"/>
              <a:gd name="connsiteY129" fmla="*/ 1052689 h 1231790"/>
              <a:gd name="connsiteX130" fmla="*/ 1010969 w 1901962"/>
              <a:gd name="connsiteY130" fmla="*/ 1228748 h 1231790"/>
              <a:gd name="connsiteX131" fmla="*/ 934890 w 1901962"/>
              <a:gd name="connsiteY131" fmla="*/ 1231536 h 1231790"/>
              <a:gd name="connsiteX0" fmla="*/ 538495 w 1901962"/>
              <a:gd name="connsiteY0" fmla="*/ 224338 h 1231790"/>
              <a:gd name="connsiteX1" fmla="*/ 503272 w 1901962"/>
              <a:gd name="connsiteY1" fmla="*/ 195682 h 1231790"/>
              <a:gd name="connsiteX2" fmla="*/ 536495 w 1901962"/>
              <a:gd name="connsiteY2" fmla="*/ 166398 h 1231790"/>
              <a:gd name="connsiteX3" fmla="*/ 571390 w 1901962"/>
              <a:gd name="connsiteY3" fmla="*/ 195861 h 1231790"/>
              <a:gd name="connsiteX4" fmla="*/ 538495 w 1901962"/>
              <a:gd name="connsiteY4" fmla="*/ 224338 h 1231790"/>
              <a:gd name="connsiteX5" fmla="*/ 168140 w 1901962"/>
              <a:gd name="connsiteY5" fmla="*/ 557170 h 1231790"/>
              <a:gd name="connsiteX6" fmla="*/ 141692 w 1901962"/>
              <a:gd name="connsiteY6" fmla="*/ 539648 h 1231790"/>
              <a:gd name="connsiteX7" fmla="*/ 129812 w 1901962"/>
              <a:gd name="connsiteY7" fmla="*/ 471141 h 1231790"/>
              <a:gd name="connsiteX8" fmla="*/ 130916 w 1901962"/>
              <a:gd name="connsiteY8" fmla="*/ 456276 h 1231790"/>
              <a:gd name="connsiteX9" fmla="*/ 153692 w 1901962"/>
              <a:gd name="connsiteY9" fmla="*/ 441470 h 1231790"/>
              <a:gd name="connsiteX10" fmla="*/ 172827 w 1901962"/>
              <a:gd name="connsiteY10" fmla="*/ 460634 h 1231790"/>
              <a:gd name="connsiteX11" fmla="*/ 183871 w 1901962"/>
              <a:gd name="connsiteY11" fmla="*/ 529469 h 1231790"/>
              <a:gd name="connsiteX12" fmla="*/ 168140 w 1901962"/>
              <a:gd name="connsiteY12" fmla="*/ 557170 h 1231790"/>
              <a:gd name="connsiteX13" fmla="*/ 1384803 w 1901962"/>
              <a:gd name="connsiteY13" fmla="*/ 993589 h 1231790"/>
              <a:gd name="connsiteX14" fmla="*/ 1362967 w 1901962"/>
              <a:gd name="connsiteY14" fmla="*/ 990929 h 1231790"/>
              <a:gd name="connsiteX15" fmla="*/ 1352400 w 1901962"/>
              <a:gd name="connsiteY15" fmla="*/ 949914 h 1231790"/>
              <a:gd name="connsiteX16" fmla="*/ 1387265 w 1901962"/>
              <a:gd name="connsiteY16" fmla="*/ 880959 h 1231790"/>
              <a:gd name="connsiteX17" fmla="*/ 1426250 w 1901962"/>
              <a:gd name="connsiteY17" fmla="*/ 857109 h 1231790"/>
              <a:gd name="connsiteX18" fmla="*/ 1544010 w 1901962"/>
              <a:gd name="connsiteY18" fmla="*/ 856422 h 1231790"/>
              <a:gd name="connsiteX19" fmla="*/ 1836098 w 1901962"/>
              <a:gd name="connsiteY19" fmla="*/ 607947 h 1231790"/>
              <a:gd name="connsiteX20" fmla="*/ 1574548 w 1901962"/>
              <a:gd name="connsiteY20" fmla="*/ 228188 h 1231790"/>
              <a:gd name="connsiteX21" fmla="*/ 1521085 w 1901962"/>
              <a:gd name="connsiteY21" fmla="*/ 224547 h 1231790"/>
              <a:gd name="connsiteX22" fmla="*/ 1122999 w 1901962"/>
              <a:gd name="connsiteY22" fmla="*/ 224099 h 1231790"/>
              <a:gd name="connsiteX23" fmla="*/ 1111222 w 1901962"/>
              <a:gd name="connsiteY23" fmla="*/ 226737 h 1231790"/>
              <a:gd name="connsiteX24" fmla="*/ 1110801 w 1901962"/>
              <a:gd name="connsiteY24" fmla="*/ 228339 h 1231790"/>
              <a:gd name="connsiteX25" fmla="*/ 1110801 w 1901962"/>
              <a:gd name="connsiteY25" fmla="*/ 227799 h 1231790"/>
              <a:gd name="connsiteX26" fmla="*/ 1108474 w 1901962"/>
              <a:gd name="connsiteY26" fmla="*/ 235699 h 1231790"/>
              <a:gd name="connsiteX27" fmla="*/ 1108563 w 1901962"/>
              <a:gd name="connsiteY27" fmla="*/ 389250 h 1231790"/>
              <a:gd name="connsiteX28" fmla="*/ 1121011 w 1901962"/>
              <a:gd name="connsiteY28" fmla="*/ 401578 h 1231790"/>
              <a:gd name="connsiteX29" fmla="*/ 1214921 w 1901962"/>
              <a:gd name="connsiteY29" fmla="*/ 401310 h 1231790"/>
              <a:gd name="connsiteX30" fmla="*/ 1249308 w 1901962"/>
              <a:gd name="connsiteY30" fmla="*/ 419459 h 1231790"/>
              <a:gd name="connsiteX31" fmla="*/ 1239846 w 1901962"/>
              <a:gd name="connsiteY31" fmla="*/ 455847 h 1231790"/>
              <a:gd name="connsiteX32" fmla="*/ 979937 w 1901962"/>
              <a:gd name="connsiteY32" fmla="*/ 763009 h 1231790"/>
              <a:gd name="connsiteX33" fmla="*/ 921878 w 1901962"/>
              <a:gd name="connsiteY33" fmla="*/ 762800 h 1231790"/>
              <a:gd name="connsiteX34" fmla="*/ 884475 w 1901962"/>
              <a:gd name="connsiteY34" fmla="*/ 718293 h 1231790"/>
              <a:gd name="connsiteX35" fmla="*/ 886863 w 1901962"/>
              <a:gd name="connsiteY35" fmla="*/ 675875 h 1231790"/>
              <a:gd name="connsiteX36" fmla="*/ 928147 w 1901962"/>
              <a:gd name="connsiteY36" fmla="*/ 679905 h 1231790"/>
              <a:gd name="connsiteX37" fmla="*/ 944535 w 1901962"/>
              <a:gd name="connsiteY37" fmla="*/ 699218 h 1231790"/>
              <a:gd name="connsiteX38" fmla="*/ 956743 w 1901962"/>
              <a:gd name="connsiteY38" fmla="*/ 700113 h 1231790"/>
              <a:gd name="connsiteX39" fmla="*/ 1156384 w 1901962"/>
              <a:gd name="connsiteY39" fmla="*/ 463130 h 1231790"/>
              <a:gd name="connsiteX40" fmla="*/ 1156175 w 1901962"/>
              <a:gd name="connsiteY40" fmla="*/ 459966 h 1231790"/>
              <a:gd name="connsiteX41" fmla="*/ 1088713 w 1901962"/>
              <a:gd name="connsiteY41" fmla="*/ 459966 h 1231790"/>
              <a:gd name="connsiteX42" fmla="*/ 1049997 w 1901962"/>
              <a:gd name="connsiteY42" fmla="*/ 421757 h 1231790"/>
              <a:gd name="connsiteX43" fmla="*/ 1050295 w 1901962"/>
              <a:gd name="connsiteY43" fmla="*/ 74387 h 1231790"/>
              <a:gd name="connsiteX44" fmla="*/ 1033310 w 1901962"/>
              <a:gd name="connsiteY44" fmla="*/ 57402 h 1231790"/>
              <a:gd name="connsiteX45" fmla="*/ 866326 w 1901962"/>
              <a:gd name="connsiteY45" fmla="*/ 57432 h 1231790"/>
              <a:gd name="connsiteX46" fmla="*/ 851819 w 1901962"/>
              <a:gd name="connsiteY46" fmla="*/ 72297 h 1231790"/>
              <a:gd name="connsiteX47" fmla="*/ 852058 w 1901962"/>
              <a:gd name="connsiteY47" fmla="*/ 419668 h 1231790"/>
              <a:gd name="connsiteX48" fmla="*/ 812416 w 1901962"/>
              <a:gd name="connsiteY48" fmla="*/ 459966 h 1231790"/>
              <a:gd name="connsiteX49" fmla="*/ 746835 w 1901962"/>
              <a:gd name="connsiteY49" fmla="*/ 460295 h 1231790"/>
              <a:gd name="connsiteX50" fmla="*/ 744835 w 1901962"/>
              <a:gd name="connsiteY50" fmla="*/ 462653 h 1231790"/>
              <a:gd name="connsiteX51" fmla="*/ 797789 w 1901962"/>
              <a:gd name="connsiteY51" fmla="*/ 525458 h 1231790"/>
              <a:gd name="connsiteX52" fmla="*/ 860267 w 1901962"/>
              <a:gd name="connsiteY52" fmla="*/ 599458 h 1231790"/>
              <a:gd name="connsiteX53" fmla="*/ 859640 w 1901962"/>
              <a:gd name="connsiteY53" fmla="*/ 644204 h 1231790"/>
              <a:gd name="connsiteX54" fmla="*/ 815491 w 1901962"/>
              <a:gd name="connsiteY54" fmla="*/ 636801 h 1231790"/>
              <a:gd name="connsiteX55" fmla="*/ 660417 w 1901962"/>
              <a:gd name="connsiteY55" fmla="*/ 453697 h 1231790"/>
              <a:gd name="connsiteX56" fmla="*/ 653134 w 1901962"/>
              <a:gd name="connsiteY56" fmla="*/ 418265 h 1231790"/>
              <a:gd name="connsiteX57" fmla="*/ 685343 w 1901962"/>
              <a:gd name="connsiteY57" fmla="*/ 401280 h 1231790"/>
              <a:gd name="connsiteX58" fmla="*/ 779282 w 1901962"/>
              <a:gd name="connsiteY58" fmla="*/ 401549 h 1231790"/>
              <a:gd name="connsiteX59" fmla="*/ 793581 w 1901962"/>
              <a:gd name="connsiteY59" fmla="*/ 387967 h 1231790"/>
              <a:gd name="connsiteX60" fmla="*/ 793551 w 1901962"/>
              <a:gd name="connsiteY60" fmla="*/ 235908 h 1231790"/>
              <a:gd name="connsiteX61" fmla="*/ 790853 w 1901962"/>
              <a:gd name="connsiteY61" fmla="*/ 225883 h 1231790"/>
              <a:gd name="connsiteX62" fmla="*/ 790853 w 1901962"/>
              <a:gd name="connsiteY62" fmla="*/ 220087 h 1231790"/>
              <a:gd name="connsiteX63" fmla="*/ 789814 w 1901962"/>
              <a:gd name="connsiteY63" fmla="*/ 220087 h 1231790"/>
              <a:gd name="connsiteX64" fmla="*/ 789814 w 1901962"/>
              <a:gd name="connsiteY64" fmla="*/ 226734 h 1231790"/>
              <a:gd name="connsiteX65" fmla="*/ 779419 w 1901962"/>
              <a:gd name="connsiteY65" fmla="*/ 224039 h 1231790"/>
              <a:gd name="connsiteX66" fmla="*/ 627331 w 1901962"/>
              <a:gd name="connsiteY66" fmla="*/ 224367 h 1231790"/>
              <a:gd name="connsiteX67" fmla="*/ 598973 w 1901962"/>
              <a:gd name="connsiteY67" fmla="*/ 206547 h 1231790"/>
              <a:gd name="connsiteX68" fmla="*/ 605033 w 1901962"/>
              <a:gd name="connsiteY68" fmla="*/ 174935 h 1231790"/>
              <a:gd name="connsiteX69" fmla="*/ 631032 w 1901962"/>
              <a:gd name="connsiteY69" fmla="*/ 166368 h 1231790"/>
              <a:gd name="connsiteX70" fmla="*/ 778643 w 1901962"/>
              <a:gd name="connsiteY70" fmla="*/ 166637 h 1231790"/>
              <a:gd name="connsiteX71" fmla="*/ 789814 w 1901962"/>
              <a:gd name="connsiteY71" fmla="*/ 164474 h 1231790"/>
              <a:gd name="connsiteX72" fmla="*/ 793521 w 1901962"/>
              <a:gd name="connsiteY72" fmla="*/ 150416 h 1231790"/>
              <a:gd name="connsiteX73" fmla="*/ 793222 w 1901962"/>
              <a:gd name="connsiteY73" fmla="*/ 34119 h 1231790"/>
              <a:gd name="connsiteX74" fmla="*/ 826685 w 1901962"/>
              <a:gd name="connsiteY74" fmla="*/ 0 h 1231790"/>
              <a:gd name="connsiteX75" fmla="*/ 1075668 w 1901962"/>
              <a:gd name="connsiteY75" fmla="*/ 0 h 1231790"/>
              <a:gd name="connsiteX76" fmla="*/ 1108742 w 1901962"/>
              <a:gd name="connsiteY76" fmla="*/ 32984 h 1231790"/>
              <a:gd name="connsiteX77" fmla="*/ 1108533 w 1901962"/>
              <a:gd name="connsiteY77" fmla="*/ 150775 h 1231790"/>
              <a:gd name="connsiteX78" fmla="*/ 1110996 w 1901962"/>
              <a:gd name="connsiteY78" fmla="*/ 161950 h 1231790"/>
              <a:gd name="connsiteX79" fmla="*/ 1111840 w 1901962"/>
              <a:gd name="connsiteY79" fmla="*/ 162169 h 1231790"/>
              <a:gd name="connsiteX80" fmla="*/ 1111840 w 1901962"/>
              <a:gd name="connsiteY80" fmla="*/ 164385 h 1231790"/>
              <a:gd name="connsiteX81" fmla="*/ 1122342 w 1901962"/>
              <a:gd name="connsiteY81" fmla="*/ 166726 h 1231790"/>
              <a:gd name="connsiteX82" fmla="*/ 1523414 w 1901962"/>
              <a:gd name="connsiteY82" fmla="*/ 166517 h 1231790"/>
              <a:gd name="connsiteX83" fmla="*/ 1887978 w 1901962"/>
              <a:gd name="connsiteY83" fmla="*/ 441202 h 1231790"/>
              <a:gd name="connsiteX84" fmla="*/ 1589950 w 1901962"/>
              <a:gd name="connsiteY84" fmla="*/ 910571 h 1231790"/>
              <a:gd name="connsiteX85" fmla="*/ 1450190 w 1901962"/>
              <a:gd name="connsiteY85" fmla="*/ 915765 h 1231790"/>
              <a:gd name="connsiteX86" fmla="*/ 1429325 w 1901962"/>
              <a:gd name="connsiteY86" fmla="*/ 929258 h 1231790"/>
              <a:gd name="connsiteX87" fmla="*/ 1402788 w 1901962"/>
              <a:gd name="connsiteY87" fmla="*/ 979078 h 1231790"/>
              <a:gd name="connsiteX88" fmla="*/ 1384803 w 1901962"/>
              <a:gd name="connsiteY88" fmla="*/ 993589 h 1231790"/>
              <a:gd name="connsiteX89" fmla="*/ 826724 w 1901962"/>
              <a:gd name="connsiteY89" fmla="*/ 1032724 h 1231790"/>
              <a:gd name="connsiteX90" fmla="*/ 806583 w 1901962"/>
              <a:gd name="connsiteY90" fmla="*/ 1030332 h 1231790"/>
              <a:gd name="connsiteX91" fmla="*/ 563540 w 1901962"/>
              <a:gd name="connsiteY91" fmla="*/ 798811 h 1231790"/>
              <a:gd name="connsiteX92" fmla="*/ 536764 w 1901962"/>
              <a:gd name="connsiteY92" fmla="*/ 782155 h 1231790"/>
              <a:gd name="connsiteX93" fmla="*/ 394258 w 1901962"/>
              <a:gd name="connsiteY93" fmla="*/ 775826 h 1231790"/>
              <a:gd name="connsiteX94" fmla="*/ 164170 w 1901962"/>
              <a:gd name="connsiteY94" fmla="*/ 598514 h 1231790"/>
              <a:gd name="connsiteX95" fmla="*/ 182916 w 1901962"/>
              <a:gd name="connsiteY95" fmla="*/ 563619 h 1231790"/>
              <a:gd name="connsiteX96" fmla="*/ 204677 w 1901962"/>
              <a:gd name="connsiteY96" fmla="*/ 581111 h 1231790"/>
              <a:gd name="connsiteX97" fmla="*/ 345780 w 1901962"/>
              <a:gd name="connsiteY97" fmla="*/ 714334 h 1231790"/>
              <a:gd name="connsiteX98" fmla="*/ 459720 w 1901962"/>
              <a:gd name="connsiteY98" fmla="*/ 739200 h 1231790"/>
              <a:gd name="connsiteX99" fmla="*/ 562525 w 1901962"/>
              <a:gd name="connsiteY99" fmla="*/ 739200 h 1231790"/>
              <a:gd name="connsiteX100" fmla="*/ 591599 w 1901962"/>
              <a:gd name="connsiteY100" fmla="*/ 757110 h 1231790"/>
              <a:gd name="connsiteX101" fmla="*/ 825150 w 1901962"/>
              <a:gd name="connsiteY101" fmla="*/ 990869 h 1231790"/>
              <a:gd name="connsiteX102" fmla="*/ 839389 w 1901962"/>
              <a:gd name="connsiteY102" fmla="*/ 1020810 h 1231790"/>
              <a:gd name="connsiteX103" fmla="*/ 826724 w 1901962"/>
              <a:gd name="connsiteY103" fmla="*/ 1032724 h 1231790"/>
              <a:gd name="connsiteX104" fmla="*/ 934890 w 1901962"/>
              <a:gd name="connsiteY104" fmla="*/ 1231536 h 1231790"/>
              <a:gd name="connsiteX105" fmla="*/ 520704 w 1901962"/>
              <a:gd name="connsiteY105" fmla="*/ 996421 h 1231790"/>
              <a:gd name="connsiteX106" fmla="*/ 479332 w 1901962"/>
              <a:gd name="connsiteY106" fmla="*/ 927646 h 1231790"/>
              <a:gd name="connsiteX107" fmla="*/ 460257 w 1901962"/>
              <a:gd name="connsiteY107" fmla="*/ 915705 h 1231790"/>
              <a:gd name="connsiteX108" fmla="*/ 338109 w 1901962"/>
              <a:gd name="connsiteY108" fmla="*/ 913944 h 1231790"/>
              <a:gd name="connsiteX109" fmla="*/ 4738 w 1901962"/>
              <a:gd name="connsiteY109" fmla="*/ 602185 h 1231790"/>
              <a:gd name="connsiteX110" fmla="*/ 240677 w 1901962"/>
              <a:gd name="connsiteY110" fmla="*/ 190935 h 1231790"/>
              <a:gd name="connsiteX111" fmla="*/ 381900 w 1901962"/>
              <a:gd name="connsiteY111" fmla="*/ 166308 h 1231790"/>
              <a:gd name="connsiteX112" fmla="*/ 443033 w 1901962"/>
              <a:gd name="connsiteY112" fmla="*/ 166487 h 1231790"/>
              <a:gd name="connsiteX113" fmla="*/ 473600 w 1901962"/>
              <a:gd name="connsiteY113" fmla="*/ 195651 h 1231790"/>
              <a:gd name="connsiteX114" fmla="*/ 442466 w 1901962"/>
              <a:gd name="connsiteY114" fmla="*/ 224308 h 1231790"/>
              <a:gd name="connsiteX115" fmla="*/ 316139 w 1901962"/>
              <a:gd name="connsiteY115" fmla="*/ 229950 h 1231790"/>
              <a:gd name="connsiteX116" fmla="*/ 61484 w 1901962"/>
              <a:gd name="connsiteY116" fmla="*/ 494156 h 1231790"/>
              <a:gd name="connsiteX117" fmla="*/ 316079 w 1901962"/>
              <a:gd name="connsiteY117" fmla="*/ 851975 h 1231790"/>
              <a:gd name="connsiteX118" fmla="*/ 342586 w 1901962"/>
              <a:gd name="connsiteY118" fmla="*/ 855766 h 1231790"/>
              <a:gd name="connsiteX119" fmla="*/ 418586 w 1901962"/>
              <a:gd name="connsiteY119" fmla="*/ 855945 h 1231790"/>
              <a:gd name="connsiteX120" fmla="*/ 418616 w 1901962"/>
              <a:gd name="connsiteY120" fmla="*/ 857348 h 1231790"/>
              <a:gd name="connsiteX121" fmla="*/ 481212 w 1901962"/>
              <a:gd name="connsiteY121" fmla="*/ 857109 h 1231790"/>
              <a:gd name="connsiteX122" fmla="*/ 522824 w 1901962"/>
              <a:gd name="connsiteY122" fmla="*/ 883198 h 1231790"/>
              <a:gd name="connsiteX123" fmla="*/ 774314 w 1901962"/>
              <a:gd name="connsiteY123" fmla="*/ 1134480 h 1231790"/>
              <a:gd name="connsiteX124" fmla="*/ 1239983 w 1901962"/>
              <a:gd name="connsiteY124" fmla="*/ 1074749 h 1231790"/>
              <a:gd name="connsiteX125" fmla="*/ 1306131 w 1901962"/>
              <a:gd name="connsiteY125" fmla="*/ 1012600 h 1231790"/>
              <a:gd name="connsiteX126" fmla="*/ 1341325 w 1901962"/>
              <a:gd name="connsiteY126" fmla="*/ 1005854 h 1231790"/>
              <a:gd name="connsiteX127" fmla="*/ 1356608 w 1901962"/>
              <a:gd name="connsiteY127" fmla="*/ 1036988 h 1231790"/>
              <a:gd name="connsiteX128" fmla="*/ 1348728 w 1901962"/>
              <a:gd name="connsiteY128" fmla="*/ 1052689 h 1231790"/>
              <a:gd name="connsiteX129" fmla="*/ 1010969 w 1901962"/>
              <a:gd name="connsiteY129" fmla="*/ 1228748 h 1231790"/>
              <a:gd name="connsiteX130" fmla="*/ 934890 w 1901962"/>
              <a:gd name="connsiteY130" fmla="*/ 1231536 h 1231790"/>
              <a:gd name="connsiteX0" fmla="*/ 538495 w 1901962"/>
              <a:gd name="connsiteY0" fmla="*/ 224338 h 1231790"/>
              <a:gd name="connsiteX1" fmla="*/ 503272 w 1901962"/>
              <a:gd name="connsiteY1" fmla="*/ 195682 h 1231790"/>
              <a:gd name="connsiteX2" fmla="*/ 536495 w 1901962"/>
              <a:gd name="connsiteY2" fmla="*/ 166398 h 1231790"/>
              <a:gd name="connsiteX3" fmla="*/ 571390 w 1901962"/>
              <a:gd name="connsiteY3" fmla="*/ 195861 h 1231790"/>
              <a:gd name="connsiteX4" fmla="*/ 538495 w 1901962"/>
              <a:gd name="connsiteY4" fmla="*/ 224338 h 1231790"/>
              <a:gd name="connsiteX5" fmla="*/ 168140 w 1901962"/>
              <a:gd name="connsiteY5" fmla="*/ 557170 h 1231790"/>
              <a:gd name="connsiteX6" fmla="*/ 141692 w 1901962"/>
              <a:gd name="connsiteY6" fmla="*/ 539648 h 1231790"/>
              <a:gd name="connsiteX7" fmla="*/ 129812 w 1901962"/>
              <a:gd name="connsiteY7" fmla="*/ 471141 h 1231790"/>
              <a:gd name="connsiteX8" fmla="*/ 130916 w 1901962"/>
              <a:gd name="connsiteY8" fmla="*/ 456276 h 1231790"/>
              <a:gd name="connsiteX9" fmla="*/ 153692 w 1901962"/>
              <a:gd name="connsiteY9" fmla="*/ 441470 h 1231790"/>
              <a:gd name="connsiteX10" fmla="*/ 172827 w 1901962"/>
              <a:gd name="connsiteY10" fmla="*/ 460634 h 1231790"/>
              <a:gd name="connsiteX11" fmla="*/ 183871 w 1901962"/>
              <a:gd name="connsiteY11" fmla="*/ 529469 h 1231790"/>
              <a:gd name="connsiteX12" fmla="*/ 168140 w 1901962"/>
              <a:gd name="connsiteY12" fmla="*/ 557170 h 1231790"/>
              <a:gd name="connsiteX13" fmla="*/ 1384803 w 1901962"/>
              <a:gd name="connsiteY13" fmla="*/ 993589 h 1231790"/>
              <a:gd name="connsiteX14" fmla="*/ 1362967 w 1901962"/>
              <a:gd name="connsiteY14" fmla="*/ 990929 h 1231790"/>
              <a:gd name="connsiteX15" fmla="*/ 1352400 w 1901962"/>
              <a:gd name="connsiteY15" fmla="*/ 949914 h 1231790"/>
              <a:gd name="connsiteX16" fmla="*/ 1387265 w 1901962"/>
              <a:gd name="connsiteY16" fmla="*/ 880959 h 1231790"/>
              <a:gd name="connsiteX17" fmla="*/ 1426250 w 1901962"/>
              <a:gd name="connsiteY17" fmla="*/ 857109 h 1231790"/>
              <a:gd name="connsiteX18" fmla="*/ 1544010 w 1901962"/>
              <a:gd name="connsiteY18" fmla="*/ 856422 h 1231790"/>
              <a:gd name="connsiteX19" fmla="*/ 1836098 w 1901962"/>
              <a:gd name="connsiteY19" fmla="*/ 607947 h 1231790"/>
              <a:gd name="connsiteX20" fmla="*/ 1574548 w 1901962"/>
              <a:gd name="connsiteY20" fmla="*/ 228188 h 1231790"/>
              <a:gd name="connsiteX21" fmla="*/ 1521085 w 1901962"/>
              <a:gd name="connsiteY21" fmla="*/ 224547 h 1231790"/>
              <a:gd name="connsiteX22" fmla="*/ 1122999 w 1901962"/>
              <a:gd name="connsiteY22" fmla="*/ 224099 h 1231790"/>
              <a:gd name="connsiteX23" fmla="*/ 1111222 w 1901962"/>
              <a:gd name="connsiteY23" fmla="*/ 226737 h 1231790"/>
              <a:gd name="connsiteX24" fmla="*/ 1110801 w 1901962"/>
              <a:gd name="connsiteY24" fmla="*/ 228339 h 1231790"/>
              <a:gd name="connsiteX25" fmla="*/ 1110801 w 1901962"/>
              <a:gd name="connsiteY25" fmla="*/ 227799 h 1231790"/>
              <a:gd name="connsiteX26" fmla="*/ 1108474 w 1901962"/>
              <a:gd name="connsiteY26" fmla="*/ 235699 h 1231790"/>
              <a:gd name="connsiteX27" fmla="*/ 1108563 w 1901962"/>
              <a:gd name="connsiteY27" fmla="*/ 389250 h 1231790"/>
              <a:gd name="connsiteX28" fmla="*/ 1121011 w 1901962"/>
              <a:gd name="connsiteY28" fmla="*/ 401578 h 1231790"/>
              <a:gd name="connsiteX29" fmla="*/ 1214921 w 1901962"/>
              <a:gd name="connsiteY29" fmla="*/ 401310 h 1231790"/>
              <a:gd name="connsiteX30" fmla="*/ 1249308 w 1901962"/>
              <a:gd name="connsiteY30" fmla="*/ 419459 h 1231790"/>
              <a:gd name="connsiteX31" fmla="*/ 1239846 w 1901962"/>
              <a:gd name="connsiteY31" fmla="*/ 455847 h 1231790"/>
              <a:gd name="connsiteX32" fmla="*/ 979937 w 1901962"/>
              <a:gd name="connsiteY32" fmla="*/ 763009 h 1231790"/>
              <a:gd name="connsiteX33" fmla="*/ 921878 w 1901962"/>
              <a:gd name="connsiteY33" fmla="*/ 762800 h 1231790"/>
              <a:gd name="connsiteX34" fmla="*/ 884475 w 1901962"/>
              <a:gd name="connsiteY34" fmla="*/ 718293 h 1231790"/>
              <a:gd name="connsiteX35" fmla="*/ 886863 w 1901962"/>
              <a:gd name="connsiteY35" fmla="*/ 675875 h 1231790"/>
              <a:gd name="connsiteX36" fmla="*/ 928147 w 1901962"/>
              <a:gd name="connsiteY36" fmla="*/ 679905 h 1231790"/>
              <a:gd name="connsiteX37" fmla="*/ 944535 w 1901962"/>
              <a:gd name="connsiteY37" fmla="*/ 699218 h 1231790"/>
              <a:gd name="connsiteX38" fmla="*/ 956743 w 1901962"/>
              <a:gd name="connsiteY38" fmla="*/ 700113 h 1231790"/>
              <a:gd name="connsiteX39" fmla="*/ 1156384 w 1901962"/>
              <a:gd name="connsiteY39" fmla="*/ 463130 h 1231790"/>
              <a:gd name="connsiteX40" fmla="*/ 1156175 w 1901962"/>
              <a:gd name="connsiteY40" fmla="*/ 459966 h 1231790"/>
              <a:gd name="connsiteX41" fmla="*/ 1088713 w 1901962"/>
              <a:gd name="connsiteY41" fmla="*/ 459966 h 1231790"/>
              <a:gd name="connsiteX42" fmla="*/ 1049997 w 1901962"/>
              <a:gd name="connsiteY42" fmla="*/ 421757 h 1231790"/>
              <a:gd name="connsiteX43" fmla="*/ 1050295 w 1901962"/>
              <a:gd name="connsiteY43" fmla="*/ 74387 h 1231790"/>
              <a:gd name="connsiteX44" fmla="*/ 1033310 w 1901962"/>
              <a:gd name="connsiteY44" fmla="*/ 57402 h 1231790"/>
              <a:gd name="connsiteX45" fmla="*/ 866326 w 1901962"/>
              <a:gd name="connsiteY45" fmla="*/ 57432 h 1231790"/>
              <a:gd name="connsiteX46" fmla="*/ 851819 w 1901962"/>
              <a:gd name="connsiteY46" fmla="*/ 72297 h 1231790"/>
              <a:gd name="connsiteX47" fmla="*/ 852058 w 1901962"/>
              <a:gd name="connsiteY47" fmla="*/ 419668 h 1231790"/>
              <a:gd name="connsiteX48" fmla="*/ 812416 w 1901962"/>
              <a:gd name="connsiteY48" fmla="*/ 459966 h 1231790"/>
              <a:gd name="connsiteX49" fmla="*/ 746835 w 1901962"/>
              <a:gd name="connsiteY49" fmla="*/ 460295 h 1231790"/>
              <a:gd name="connsiteX50" fmla="*/ 744835 w 1901962"/>
              <a:gd name="connsiteY50" fmla="*/ 462653 h 1231790"/>
              <a:gd name="connsiteX51" fmla="*/ 797789 w 1901962"/>
              <a:gd name="connsiteY51" fmla="*/ 525458 h 1231790"/>
              <a:gd name="connsiteX52" fmla="*/ 860267 w 1901962"/>
              <a:gd name="connsiteY52" fmla="*/ 599458 h 1231790"/>
              <a:gd name="connsiteX53" fmla="*/ 859640 w 1901962"/>
              <a:gd name="connsiteY53" fmla="*/ 644204 h 1231790"/>
              <a:gd name="connsiteX54" fmla="*/ 815491 w 1901962"/>
              <a:gd name="connsiteY54" fmla="*/ 636801 h 1231790"/>
              <a:gd name="connsiteX55" fmla="*/ 660417 w 1901962"/>
              <a:gd name="connsiteY55" fmla="*/ 453697 h 1231790"/>
              <a:gd name="connsiteX56" fmla="*/ 653134 w 1901962"/>
              <a:gd name="connsiteY56" fmla="*/ 418265 h 1231790"/>
              <a:gd name="connsiteX57" fmla="*/ 685343 w 1901962"/>
              <a:gd name="connsiteY57" fmla="*/ 401280 h 1231790"/>
              <a:gd name="connsiteX58" fmla="*/ 779282 w 1901962"/>
              <a:gd name="connsiteY58" fmla="*/ 401549 h 1231790"/>
              <a:gd name="connsiteX59" fmla="*/ 793581 w 1901962"/>
              <a:gd name="connsiteY59" fmla="*/ 387967 h 1231790"/>
              <a:gd name="connsiteX60" fmla="*/ 793551 w 1901962"/>
              <a:gd name="connsiteY60" fmla="*/ 235908 h 1231790"/>
              <a:gd name="connsiteX61" fmla="*/ 790853 w 1901962"/>
              <a:gd name="connsiteY61" fmla="*/ 225883 h 1231790"/>
              <a:gd name="connsiteX62" fmla="*/ 790853 w 1901962"/>
              <a:gd name="connsiteY62" fmla="*/ 220087 h 1231790"/>
              <a:gd name="connsiteX63" fmla="*/ 789814 w 1901962"/>
              <a:gd name="connsiteY63" fmla="*/ 220087 h 1231790"/>
              <a:gd name="connsiteX64" fmla="*/ 779419 w 1901962"/>
              <a:gd name="connsiteY64" fmla="*/ 224039 h 1231790"/>
              <a:gd name="connsiteX65" fmla="*/ 627331 w 1901962"/>
              <a:gd name="connsiteY65" fmla="*/ 224367 h 1231790"/>
              <a:gd name="connsiteX66" fmla="*/ 598973 w 1901962"/>
              <a:gd name="connsiteY66" fmla="*/ 206547 h 1231790"/>
              <a:gd name="connsiteX67" fmla="*/ 605033 w 1901962"/>
              <a:gd name="connsiteY67" fmla="*/ 174935 h 1231790"/>
              <a:gd name="connsiteX68" fmla="*/ 631032 w 1901962"/>
              <a:gd name="connsiteY68" fmla="*/ 166368 h 1231790"/>
              <a:gd name="connsiteX69" fmla="*/ 778643 w 1901962"/>
              <a:gd name="connsiteY69" fmla="*/ 166637 h 1231790"/>
              <a:gd name="connsiteX70" fmla="*/ 789814 w 1901962"/>
              <a:gd name="connsiteY70" fmla="*/ 164474 h 1231790"/>
              <a:gd name="connsiteX71" fmla="*/ 793521 w 1901962"/>
              <a:gd name="connsiteY71" fmla="*/ 150416 h 1231790"/>
              <a:gd name="connsiteX72" fmla="*/ 793222 w 1901962"/>
              <a:gd name="connsiteY72" fmla="*/ 34119 h 1231790"/>
              <a:gd name="connsiteX73" fmla="*/ 826685 w 1901962"/>
              <a:gd name="connsiteY73" fmla="*/ 0 h 1231790"/>
              <a:gd name="connsiteX74" fmla="*/ 1075668 w 1901962"/>
              <a:gd name="connsiteY74" fmla="*/ 0 h 1231790"/>
              <a:gd name="connsiteX75" fmla="*/ 1108742 w 1901962"/>
              <a:gd name="connsiteY75" fmla="*/ 32984 h 1231790"/>
              <a:gd name="connsiteX76" fmla="*/ 1108533 w 1901962"/>
              <a:gd name="connsiteY76" fmla="*/ 150775 h 1231790"/>
              <a:gd name="connsiteX77" fmla="*/ 1110996 w 1901962"/>
              <a:gd name="connsiteY77" fmla="*/ 161950 h 1231790"/>
              <a:gd name="connsiteX78" fmla="*/ 1111840 w 1901962"/>
              <a:gd name="connsiteY78" fmla="*/ 162169 h 1231790"/>
              <a:gd name="connsiteX79" fmla="*/ 1111840 w 1901962"/>
              <a:gd name="connsiteY79" fmla="*/ 164385 h 1231790"/>
              <a:gd name="connsiteX80" fmla="*/ 1122342 w 1901962"/>
              <a:gd name="connsiteY80" fmla="*/ 166726 h 1231790"/>
              <a:gd name="connsiteX81" fmla="*/ 1523414 w 1901962"/>
              <a:gd name="connsiteY81" fmla="*/ 166517 h 1231790"/>
              <a:gd name="connsiteX82" fmla="*/ 1887978 w 1901962"/>
              <a:gd name="connsiteY82" fmla="*/ 441202 h 1231790"/>
              <a:gd name="connsiteX83" fmla="*/ 1589950 w 1901962"/>
              <a:gd name="connsiteY83" fmla="*/ 910571 h 1231790"/>
              <a:gd name="connsiteX84" fmla="*/ 1450190 w 1901962"/>
              <a:gd name="connsiteY84" fmla="*/ 915765 h 1231790"/>
              <a:gd name="connsiteX85" fmla="*/ 1429325 w 1901962"/>
              <a:gd name="connsiteY85" fmla="*/ 929258 h 1231790"/>
              <a:gd name="connsiteX86" fmla="*/ 1402788 w 1901962"/>
              <a:gd name="connsiteY86" fmla="*/ 979078 h 1231790"/>
              <a:gd name="connsiteX87" fmla="*/ 1384803 w 1901962"/>
              <a:gd name="connsiteY87" fmla="*/ 993589 h 1231790"/>
              <a:gd name="connsiteX88" fmla="*/ 826724 w 1901962"/>
              <a:gd name="connsiteY88" fmla="*/ 1032724 h 1231790"/>
              <a:gd name="connsiteX89" fmla="*/ 806583 w 1901962"/>
              <a:gd name="connsiteY89" fmla="*/ 1030332 h 1231790"/>
              <a:gd name="connsiteX90" fmla="*/ 563540 w 1901962"/>
              <a:gd name="connsiteY90" fmla="*/ 798811 h 1231790"/>
              <a:gd name="connsiteX91" fmla="*/ 536764 w 1901962"/>
              <a:gd name="connsiteY91" fmla="*/ 782155 h 1231790"/>
              <a:gd name="connsiteX92" fmla="*/ 394258 w 1901962"/>
              <a:gd name="connsiteY92" fmla="*/ 775826 h 1231790"/>
              <a:gd name="connsiteX93" fmla="*/ 164170 w 1901962"/>
              <a:gd name="connsiteY93" fmla="*/ 598514 h 1231790"/>
              <a:gd name="connsiteX94" fmla="*/ 182916 w 1901962"/>
              <a:gd name="connsiteY94" fmla="*/ 563619 h 1231790"/>
              <a:gd name="connsiteX95" fmla="*/ 204677 w 1901962"/>
              <a:gd name="connsiteY95" fmla="*/ 581111 h 1231790"/>
              <a:gd name="connsiteX96" fmla="*/ 345780 w 1901962"/>
              <a:gd name="connsiteY96" fmla="*/ 714334 h 1231790"/>
              <a:gd name="connsiteX97" fmla="*/ 459720 w 1901962"/>
              <a:gd name="connsiteY97" fmla="*/ 739200 h 1231790"/>
              <a:gd name="connsiteX98" fmla="*/ 562525 w 1901962"/>
              <a:gd name="connsiteY98" fmla="*/ 739200 h 1231790"/>
              <a:gd name="connsiteX99" fmla="*/ 591599 w 1901962"/>
              <a:gd name="connsiteY99" fmla="*/ 757110 h 1231790"/>
              <a:gd name="connsiteX100" fmla="*/ 825150 w 1901962"/>
              <a:gd name="connsiteY100" fmla="*/ 990869 h 1231790"/>
              <a:gd name="connsiteX101" fmla="*/ 839389 w 1901962"/>
              <a:gd name="connsiteY101" fmla="*/ 1020810 h 1231790"/>
              <a:gd name="connsiteX102" fmla="*/ 826724 w 1901962"/>
              <a:gd name="connsiteY102" fmla="*/ 1032724 h 1231790"/>
              <a:gd name="connsiteX103" fmla="*/ 934890 w 1901962"/>
              <a:gd name="connsiteY103" fmla="*/ 1231536 h 1231790"/>
              <a:gd name="connsiteX104" fmla="*/ 520704 w 1901962"/>
              <a:gd name="connsiteY104" fmla="*/ 996421 h 1231790"/>
              <a:gd name="connsiteX105" fmla="*/ 479332 w 1901962"/>
              <a:gd name="connsiteY105" fmla="*/ 927646 h 1231790"/>
              <a:gd name="connsiteX106" fmla="*/ 460257 w 1901962"/>
              <a:gd name="connsiteY106" fmla="*/ 915705 h 1231790"/>
              <a:gd name="connsiteX107" fmla="*/ 338109 w 1901962"/>
              <a:gd name="connsiteY107" fmla="*/ 913944 h 1231790"/>
              <a:gd name="connsiteX108" fmla="*/ 4738 w 1901962"/>
              <a:gd name="connsiteY108" fmla="*/ 602185 h 1231790"/>
              <a:gd name="connsiteX109" fmla="*/ 240677 w 1901962"/>
              <a:gd name="connsiteY109" fmla="*/ 190935 h 1231790"/>
              <a:gd name="connsiteX110" fmla="*/ 381900 w 1901962"/>
              <a:gd name="connsiteY110" fmla="*/ 166308 h 1231790"/>
              <a:gd name="connsiteX111" fmla="*/ 443033 w 1901962"/>
              <a:gd name="connsiteY111" fmla="*/ 166487 h 1231790"/>
              <a:gd name="connsiteX112" fmla="*/ 473600 w 1901962"/>
              <a:gd name="connsiteY112" fmla="*/ 195651 h 1231790"/>
              <a:gd name="connsiteX113" fmla="*/ 442466 w 1901962"/>
              <a:gd name="connsiteY113" fmla="*/ 224308 h 1231790"/>
              <a:gd name="connsiteX114" fmla="*/ 316139 w 1901962"/>
              <a:gd name="connsiteY114" fmla="*/ 229950 h 1231790"/>
              <a:gd name="connsiteX115" fmla="*/ 61484 w 1901962"/>
              <a:gd name="connsiteY115" fmla="*/ 494156 h 1231790"/>
              <a:gd name="connsiteX116" fmla="*/ 316079 w 1901962"/>
              <a:gd name="connsiteY116" fmla="*/ 851975 h 1231790"/>
              <a:gd name="connsiteX117" fmla="*/ 342586 w 1901962"/>
              <a:gd name="connsiteY117" fmla="*/ 855766 h 1231790"/>
              <a:gd name="connsiteX118" fmla="*/ 418586 w 1901962"/>
              <a:gd name="connsiteY118" fmla="*/ 855945 h 1231790"/>
              <a:gd name="connsiteX119" fmla="*/ 418616 w 1901962"/>
              <a:gd name="connsiteY119" fmla="*/ 857348 h 1231790"/>
              <a:gd name="connsiteX120" fmla="*/ 481212 w 1901962"/>
              <a:gd name="connsiteY120" fmla="*/ 857109 h 1231790"/>
              <a:gd name="connsiteX121" fmla="*/ 522824 w 1901962"/>
              <a:gd name="connsiteY121" fmla="*/ 883198 h 1231790"/>
              <a:gd name="connsiteX122" fmla="*/ 774314 w 1901962"/>
              <a:gd name="connsiteY122" fmla="*/ 1134480 h 1231790"/>
              <a:gd name="connsiteX123" fmla="*/ 1239983 w 1901962"/>
              <a:gd name="connsiteY123" fmla="*/ 1074749 h 1231790"/>
              <a:gd name="connsiteX124" fmla="*/ 1306131 w 1901962"/>
              <a:gd name="connsiteY124" fmla="*/ 1012600 h 1231790"/>
              <a:gd name="connsiteX125" fmla="*/ 1341325 w 1901962"/>
              <a:gd name="connsiteY125" fmla="*/ 1005854 h 1231790"/>
              <a:gd name="connsiteX126" fmla="*/ 1356608 w 1901962"/>
              <a:gd name="connsiteY126" fmla="*/ 1036988 h 1231790"/>
              <a:gd name="connsiteX127" fmla="*/ 1348728 w 1901962"/>
              <a:gd name="connsiteY127" fmla="*/ 1052689 h 1231790"/>
              <a:gd name="connsiteX128" fmla="*/ 1010969 w 1901962"/>
              <a:gd name="connsiteY128" fmla="*/ 1228748 h 1231790"/>
              <a:gd name="connsiteX129" fmla="*/ 934890 w 1901962"/>
              <a:gd name="connsiteY129" fmla="*/ 1231536 h 1231790"/>
              <a:gd name="connsiteX0" fmla="*/ 538495 w 1901962"/>
              <a:gd name="connsiteY0" fmla="*/ 224338 h 1231790"/>
              <a:gd name="connsiteX1" fmla="*/ 503272 w 1901962"/>
              <a:gd name="connsiteY1" fmla="*/ 195682 h 1231790"/>
              <a:gd name="connsiteX2" fmla="*/ 536495 w 1901962"/>
              <a:gd name="connsiteY2" fmla="*/ 166398 h 1231790"/>
              <a:gd name="connsiteX3" fmla="*/ 571390 w 1901962"/>
              <a:gd name="connsiteY3" fmla="*/ 195861 h 1231790"/>
              <a:gd name="connsiteX4" fmla="*/ 538495 w 1901962"/>
              <a:gd name="connsiteY4" fmla="*/ 224338 h 1231790"/>
              <a:gd name="connsiteX5" fmla="*/ 168140 w 1901962"/>
              <a:gd name="connsiteY5" fmla="*/ 557170 h 1231790"/>
              <a:gd name="connsiteX6" fmla="*/ 141692 w 1901962"/>
              <a:gd name="connsiteY6" fmla="*/ 539648 h 1231790"/>
              <a:gd name="connsiteX7" fmla="*/ 129812 w 1901962"/>
              <a:gd name="connsiteY7" fmla="*/ 471141 h 1231790"/>
              <a:gd name="connsiteX8" fmla="*/ 130916 w 1901962"/>
              <a:gd name="connsiteY8" fmla="*/ 456276 h 1231790"/>
              <a:gd name="connsiteX9" fmla="*/ 153692 w 1901962"/>
              <a:gd name="connsiteY9" fmla="*/ 441470 h 1231790"/>
              <a:gd name="connsiteX10" fmla="*/ 172827 w 1901962"/>
              <a:gd name="connsiteY10" fmla="*/ 460634 h 1231790"/>
              <a:gd name="connsiteX11" fmla="*/ 183871 w 1901962"/>
              <a:gd name="connsiteY11" fmla="*/ 529469 h 1231790"/>
              <a:gd name="connsiteX12" fmla="*/ 168140 w 1901962"/>
              <a:gd name="connsiteY12" fmla="*/ 557170 h 1231790"/>
              <a:gd name="connsiteX13" fmla="*/ 1384803 w 1901962"/>
              <a:gd name="connsiteY13" fmla="*/ 993589 h 1231790"/>
              <a:gd name="connsiteX14" fmla="*/ 1362967 w 1901962"/>
              <a:gd name="connsiteY14" fmla="*/ 990929 h 1231790"/>
              <a:gd name="connsiteX15" fmla="*/ 1352400 w 1901962"/>
              <a:gd name="connsiteY15" fmla="*/ 949914 h 1231790"/>
              <a:gd name="connsiteX16" fmla="*/ 1387265 w 1901962"/>
              <a:gd name="connsiteY16" fmla="*/ 880959 h 1231790"/>
              <a:gd name="connsiteX17" fmla="*/ 1426250 w 1901962"/>
              <a:gd name="connsiteY17" fmla="*/ 857109 h 1231790"/>
              <a:gd name="connsiteX18" fmla="*/ 1544010 w 1901962"/>
              <a:gd name="connsiteY18" fmla="*/ 856422 h 1231790"/>
              <a:gd name="connsiteX19" fmla="*/ 1836098 w 1901962"/>
              <a:gd name="connsiteY19" fmla="*/ 607947 h 1231790"/>
              <a:gd name="connsiteX20" fmla="*/ 1574548 w 1901962"/>
              <a:gd name="connsiteY20" fmla="*/ 228188 h 1231790"/>
              <a:gd name="connsiteX21" fmla="*/ 1521085 w 1901962"/>
              <a:gd name="connsiteY21" fmla="*/ 224547 h 1231790"/>
              <a:gd name="connsiteX22" fmla="*/ 1122999 w 1901962"/>
              <a:gd name="connsiteY22" fmla="*/ 224099 h 1231790"/>
              <a:gd name="connsiteX23" fmla="*/ 1111222 w 1901962"/>
              <a:gd name="connsiteY23" fmla="*/ 226737 h 1231790"/>
              <a:gd name="connsiteX24" fmla="*/ 1110801 w 1901962"/>
              <a:gd name="connsiteY24" fmla="*/ 228339 h 1231790"/>
              <a:gd name="connsiteX25" fmla="*/ 1110801 w 1901962"/>
              <a:gd name="connsiteY25" fmla="*/ 227799 h 1231790"/>
              <a:gd name="connsiteX26" fmla="*/ 1108474 w 1901962"/>
              <a:gd name="connsiteY26" fmla="*/ 235699 h 1231790"/>
              <a:gd name="connsiteX27" fmla="*/ 1108563 w 1901962"/>
              <a:gd name="connsiteY27" fmla="*/ 389250 h 1231790"/>
              <a:gd name="connsiteX28" fmla="*/ 1121011 w 1901962"/>
              <a:gd name="connsiteY28" fmla="*/ 401578 h 1231790"/>
              <a:gd name="connsiteX29" fmla="*/ 1214921 w 1901962"/>
              <a:gd name="connsiteY29" fmla="*/ 401310 h 1231790"/>
              <a:gd name="connsiteX30" fmla="*/ 1249308 w 1901962"/>
              <a:gd name="connsiteY30" fmla="*/ 419459 h 1231790"/>
              <a:gd name="connsiteX31" fmla="*/ 1239846 w 1901962"/>
              <a:gd name="connsiteY31" fmla="*/ 455847 h 1231790"/>
              <a:gd name="connsiteX32" fmla="*/ 979937 w 1901962"/>
              <a:gd name="connsiteY32" fmla="*/ 763009 h 1231790"/>
              <a:gd name="connsiteX33" fmla="*/ 921878 w 1901962"/>
              <a:gd name="connsiteY33" fmla="*/ 762800 h 1231790"/>
              <a:gd name="connsiteX34" fmla="*/ 884475 w 1901962"/>
              <a:gd name="connsiteY34" fmla="*/ 718293 h 1231790"/>
              <a:gd name="connsiteX35" fmla="*/ 886863 w 1901962"/>
              <a:gd name="connsiteY35" fmla="*/ 675875 h 1231790"/>
              <a:gd name="connsiteX36" fmla="*/ 928147 w 1901962"/>
              <a:gd name="connsiteY36" fmla="*/ 679905 h 1231790"/>
              <a:gd name="connsiteX37" fmla="*/ 944535 w 1901962"/>
              <a:gd name="connsiteY37" fmla="*/ 699218 h 1231790"/>
              <a:gd name="connsiteX38" fmla="*/ 956743 w 1901962"/>
              <a:gd name="connsiteY38" fmla="*/ 700113 h 1231790"/>
              <a:gd name="connsiteX39" fmla="*/ 1156384 w 1901962"/>
              <a:gd name="connsiteY39" fmla="*/ 463130 h 1231790"/>
              <a:gd name="connsiteX40" fmla="*/ 1156175 w 1901962"/>
              <a:gd name="connsiteY40" fmla="*/ 459966 h 1231790"/>
              <a:gd name="connsiteX41" fmla="*/ 1088713 w 1901962"/>
              <a:gd name="connsiteY41" fmla="*/ 459966 h 1231790"/>
              <a:gd name="connsiteX42" fmla="*/ 1049997 w 1901962"/>
              <a:gd name="connsiteY42" fmla="*/ 421757 h 1231790"/>
              <a:gd name="connsiteX43" fmla="*/ 1050295 w 1901962"/>
              <a:gd name="connsiteY43" fmla="*/ 74387 h 1231790"/>
              <a:gd name="connsiteX44" fmla="*/ 1033310 w 1901962"/>
              <a:gd name="connsiteY44" fmla="*/ 57402 h 1231790"/>
              <a:gd name="connsiteX45" fmla="*/ 866326 w 1901962"/>
              <a:gd name="connsiteY45" fmla="*/ 57432 h 1231790"/>
              <a:gd name="connsiteX46" fmla="*/ 851819 w 1901962"/>
              <a:gd name="connsiteY46" fmla="*/ 72297 h 1231790"/>
              <a:gd name="connsiteX47" fmla="*/ 852058 w 1901962"/>
              <a:gd name="connsiteY47" fmla="*/ 419668 h 1231790"/>
              <a:gd name="connsiteX48" fmla="*/ 812416 w 1901962"/>
              <a:gd name="connsiteY48" fmla="*/ 459966 h 1231790"/>
              <a:gd name="connsiteX49" fmla="*/ 746835 w 1901962"/>
              <a:gd name="connsiteY49" fmla="*/ 460295 h 1231790"/>
              <a:gd name="connsiteX50" fmla="*/ 744835 w 1901962"/>
              <a:gd name="connsiteY50" fmla="*/ 462653 h 1231790"/>
              <a:gd name="connsiteX51" fmla="*/ 797789 w 1901962"/>
              <a:gd name="connsiteY51" fmla="*/ 525458 h 1231790"/>
              <a:gd name="connsiteX52" fmla="*/ 860267 w 1901962"/>
              <a:gd name="connsiteY52" fmla="*/ 599458 h 1231790"/>
              <a:gd name="connsiteX53" fmla="*/ 859640 w 1901962"/>
              <a:gd name="connsiteY53" fmla="*/ 644204 h 1231790"/>
              <a:gd name="connsiteX54" fmla="*/ 815491 w 1901962"/>
              <a:gd name="connsiteY54" fmla="*/ 636801 h 1231790"/>
              <a:gd name="connsiteX55" fmla="*/ 660417 w 1901962"/>
              <a:gd name="connsiteY55" fmla="*/ 453697 h 1231790"/>
              <a:gd name="connsiteX56" fmla="*/ 653134 w 1901962"/>
              <a:gd name="connsiteY56" fmla="*/ 418265 h 1231790"/>
              <a:gd name="connsiteX57" fmla="*/ 685343 w 1901962"/>
              <a:gd name="connsiteY57" fmla="*/ 401280 h 1231790"/>
              <a:gd name="connsiteX58" fmla="*/ 779282 w 1901962"/>
              <a:gd name="connsiteY58" fmla="*/ 401549 h 1231790"/>
              <a:gd name="connsiteX59" fmla="*/ 793581 w 1901962"/>
              <a:gd name="connsiteY59" fmla="*/ 387967 h 1231790"/>
              <a:gd name="connsiteX60" fmla="*/ 793551 w 1901962"/>
              <a:gd name="connsiteY60" fmla="*/ 235908 h 1231790"/>
              <a:gd name="connsiteX61" fmla="*/ 790853 w 1901962"/>
              <a:gd name="connsiteY61" fmla="*/ 225883 h 1231790"/>
              <a:gd name="connsiteX62" fmla="*/ 790853 w 1901962"/>
              <a:gd name="connsiteY62" fmla="*/ 220087 h 1231790"/>
              <a:gd name="connsiteX63" fmla="*/ 789814 w 1901962"/>
              <a:gd name="connsiteY63" fmla="*/ 220087 h 1231790"/>
              <a:gd name="connsiteX64" fmla="*/ 779419 w 1901962"/>
              <a:gd name="connsiteY64" fmla="*/ 224039 h 1231790"/>
              <a:gd name="connsiteX65" fmla="*/ 627331 w 1901962"/>
              <a:gd name="connsiteY65" fmla="*/ 224367 h 1231790"/>
              <a:gd name="connsiteX66" fmla="*/ 598973 w 1901962"/>
              <a:gd name="connsiteY66" fmla="*/ 206547 h 1231790"/>
              <a:gd name="connsiteX67" fmla="*/ 605033 w 1901962"/>
              <a:gd name="connsiteY67" fmla="*/ 174935 h 1231790"/>
              <a:gd name="connsiteX68" fmla="*/ 631032 w 1901962"/>
              <a:gd name="connsiteY68" fmla="*/ 166368 h 1231790"/>
              <a:gd name="connsiteX69" fmla="*/ 778643 w 1901962"/>
              <a:gd name="connsiteY69" fmla="*/ 166637 h 1231790"/>
              <a:gd name="connsiteX70" fmla="*/ 789814 w 1901962"/>
              <a:gd name="connsiteY70" fmla="*/ 164474 h 1231790"/>
              <a:gd name="connsiteX71" fmla="*/ 793521 w 1901962"/>
              <a:gd name="connsiteY71" fmla="*/ 150416 h 1231790"/>
              <a:gd name="connsiteX72" fmla="*/ 793222 w 1901962"/>
              <a:gd name="connsiteY72" fmla="*/ 34119 h 1231790"/>
              <a:gd name="connsiteX73" fmla="*/ 826685 w 1901962"/>
              <a:gd name="connsiteY73" fmla="*/ 0 h 1231790"/>
              <a:gd name="connsiteX74" fmla="*/ 1075668 w 1901962"/>
              <a:gd name="connsiteY74" fmla="*/ 0 h 1231790"/>
              <a:gd name="connsiteX75" fmla="*/ 1108742 w 1901962"/>
              <a:gd name="connsiteY75" fmla="*/ 32984 h 1231790"/>
              <a:gd name="connsiteX76" fmla="*/ 1108533 w 1901962"/>
              <a:gd name="connsiteY76" fmla="*/ 150775 h 1231790"/>
              <a:gd name="connsiteX77" fmla="*/ 1110996 w 1901962"/>
              <a:gd name="connsiteY77" fmla="*/ 161950 h 1231790"/>
              <a:gd name="connsiteX78" fmla="*/ 1111840 w 1901962"/>
              <a:gd name="connsiteY78" fmla="*/ 162169 h 1231790"/>
              <a:gd name="connsiteX79" fmla="*/ 1111840 w 1901962"/>
              <a:gd name="connsiteY79" fmla="*/ 164385 h 1231790"/>
              <a:gd name="connsiteX80" fmla="*/ 1122342 w 1901962"/>
              <a:gd name="connsiteY80" fmla="*/ 166726 h 1231790"/>
              <a:gd name="connsiteX81" fmla="*/ 1523414 w 1901962"/>
              <a:gd name="connsiteY81" fmla="*/ 166517 h 1231790"/>
              <a:gd name="connsiteX82" fmla="*/ 1887978 w 1901962"/>
              <a:gd name="connsiteY82" fmla="*/ 441202 h 1231790"/>
              <a:gd name="connsiteX83" fmla="*/ 1589950 w 1901962"/>
              <a:gd name="connsiteY83" fmla="*/ 910571 h 1231790"/>
              <a:gd name="connsiteX84" fmla="*/ 1450190 w 1901962"/>
              <a:gd name="connsiteY84" fmla="*/ 915765 h 1231790"/>
              <a:gd name="connsiteX85" fmla="*/ 1429325 w 1901962"/>
              <a:gd name="connsiteY85" fmla="*/ 929258 h 1231790"/>
              <a:gd name="connsiteX86" fmla="*/ 1402788 w 1901962"/>
              <a:gd name="connsiteY86" fmla="*/ 979078 h 1231790"/>
              <a:gd name="connsiteX87" fmla="*/ 1384803 w 1901962"/>
              <a:gd name="connsiteY87" fmla="*/ 993589 h 1231790"/>
              <a:gd name="connsiteX88" fmla="*/ 826724 w 1901962"/>
              <a:gd name="connsiteY88" fmla="*/ 1032724 h 1231790"/>
              <a:gd name="connsiteX89" fmla="*/ 806583 w 1901962"/>
              <a:gd name="connsiteY89" fmla="*/ 1030332 h 1231790"/>
              <a:gd name="connsiteX90" fmla="*/ 563540 w 1901962"/>
              <a:gd name="connsiteY90" fmla="*/ 798811 h 1231790"/>
              <a:gd name="connsiteX91" fmla="*/ 536764 w 1901962"/>
              <a:gd name="connsiteY91" fmla="*/ 782155 h 1231790"/>
              <a:gd name="connsiteX92" fmla="*/ 394258 w 1901962"/>
              <a:gd name="connsiteY92" fmla="*/ 775826 h 1231790"/>
              <a:gd name="connsiteX93" fmla="*/ 164170 w 1901962"/>
              <a:gd name="connsiteY93" fmla="*/ 598514 h 1231790"/>
              <a:gd name="connsiteX94" fmla="*/ 182916 w 1901962"/>
              <a:gd name="connsiteY94" fmla="*/ 563619 h 1231790"/>
              <a:gd name="connsiteX95" fmla="*/ 204677 w 1901962"/>
              <a:gd name="connsiteY95" fmla="*/ 581111 h 1231790"/>
              <a:gd name="connsiteX96" fmla="*/ 345780 w 1901962"/>
              <a:gd name="connsiteY96" fmla="*/ 714334 h 1231790"/>
              <a:gd name="connsiteX97" fmla="*/ 459720 w 1901962"/>
              <a:gd name="connsiteY97" fmla="*/ 739200 h 1231790"/>
              <a:gd name="connsiteX98" fmla="*/ 562525 w 1901962"/>
              <a:gd name="connsiteY98" fmla="*/ 739200 h 1231790"/>
              <a:gd name="connsiteX99" fmla="*/ 591599 w 1901962"/>
              <a:gd name="connsiteY99" fmla="*/ 757110 h 1231790"/>
              <a:gd name="connsiteX100" fmla="*/ 825150 w 1901962"/>
              <a:gd name="connsiteY100" fmla="*/ 990869 h 1231790"/>
              <a:gd name="connsiteX101" fmla="*/ 839389 w 1901962"/>
              <a:gd name="connsiteY101" fmla="*/ 1020810 h 1231790"/>
              <a:gd name="connsiteX102" fmla="*/ 826724 w 1901962"/>
              <a:gd name="connsiteY102" fmla="*/ 1032724 h 1231790"/>
              <a:gd name="connsiteX103" fmla="*/ 934890 w 1901962"/>
              <a:gd name="connsiteY103" fmla="*/ 1231536 h 1231790"/>
              <a:gd name="connsiteX104" fmla="*/ 520704 w 1901962"/>
              <a:gd name="connsiteY104" fmla="*/ 996421 h 1231790"/>
              <a:gd name="connsiteX105" fmla="*/ 479332 w 1901962"/>
              <a:gd name="connsiteY105" fmla="*/ 927646 h 1231790"/>
              <a:gd name="connsiteX106" fmla="*/ 460257 w 1901962"/>
              <a:gd name="connsiteY106" fmla="*/ 915705 h 1231790"/>
              <a:gd name="connsiteX107" fmla="*/ 338109 w 1901962"/>
              <a:gd name="connsiteY107" fmla="*/ 913944 h 1231790"/>
              <a:gd name="connsiteX108" fmla="*/ 4738 w 1901962"/>
              <a:gd name="connsiteY108" fmla="*/ 602185 h 1231790"/>
              <a:gd name="connsiteX109" fmla="*/ 240677 w 1901962"/>
              <a:gd name="connsiteY109" fmla="*/ 190935 h 1231790"/>
              <a:gd name="connsiteX110" fmla="*/ 381900 w 1901962"/>
              <a:gd name="connsiteY110" fmla="*/ 166308 h 1231790"/>
              <a:gd name="connsiteX111" fmla="*/ 443033 w 1901962"/>
              <a:gd name="connsiteY111" fmla="*/ 166487 h 1231790"/>
              <a:gd name="connsiteX112" fmla="*/ 473600 w 1901962"/>
              <a:gd name="connsiteY112" fmla="*/ 195651 h 1231790"/>
              <a:gd name="connsiteX113" fmla="*/ 442466 w 1901962"/>
              <a:gd name="connsiteY113" fmla="*/ 224308 h 1231790"/>
              <a:gd name="connsiteX114" fmla="*/ 316139 w 1901962"/>
              <a:gd name="connsiteY114" fmla="*/ 229950 h 1231790"/>
              <a:gd name="connsiteX115" fmla="*/ 61484 w 1901962"/>
              <a:gd name="connsiteY115" fmla="*/ 494156 h 1231790"/>
              <a:gd name="connsiteX116" fmla="*/ 316079 w 1901962"/>
              <a:gd name="connsiteY116" fmla="*/ 851975 h 1231790"/>
              <a:gd name="connsiteX117" fmla="*/ 342586 w 1901962"/>
              <a:gd name="connsiteY117" fmla="*/ 855766 h 1231790"/>
              <a:gd name="connsiteX118" fmla="*/ 418586 w 1901962"/>
              <a:gd name="connsiteY118" fmla="*/ 855945 h 1231790"/>
              <a:gd name="connsiteX119" fmla="*/ 418616 w 1901962"/>
              <a:gd name="connsiteY119" fmla="*/ 857348 h 1231790"/>
              <a:gd name="connsiteX120" fmla="*/ 481212 w 1901962"/>
              <a:gd name="connsiteY120" fmla="*/ 857109 h 1231790"/>
              <a:gd name="connsiteX121" fmla="*/ 522824 w 1901962"/>
              <a:gd name="connsiteY121" fmla="*/ 883198 h 1231790"/>
              <a:gd name="connsiteX122" fmla="*/ 774314 w 1901962"/>
              <a:gd name="connsiteY122" fmla="*/ 1134480 h 1231790"/>
              <a:gd name="connsiteX123" fmla="*/ 1239983 w 1901962"/>
              <a:gd name="connsiteY123" fmla="*/ 1074749 h 1231790"/>
              <a:gd name="connsiteX124" fmla="*/ 1306131 w 1901962"/>
              <a:gd name="connsiteY124" fmla="*/ 1012600 h 1231790"/>
              <a:gd name="connsiteX125" fmla="*/ 1341325 w 1901962"/>
              <a:gd name="connsiteY125" fmla="*/ 1005854 h 1231790"/>
              <a:gd name="connsiteX126" fmla="*/ 1356608 w 1901962"/>
              <a:gd name="connsiteY126" fmla="*/ 1036988 h 1231790"/>
              <a:gd name="connsiteX127" fmla="*/ 1348728 w 1901962"/>
              <a:gd name="connsiteY127" fmla="*/ 1052689 h 1231790"/>
              <a:gd name="connsiteX128" fmla="*/ 1010969 w 1901962"/>
              <a:gd name="connsiteY128" fmla="*/ 1228748 h 1231790"/>
              <a:gd name="connsiteX129" fmla="*/ 934890 w 1901962"/>
              <a:gd name="connsiteY129" fmla="*/ 1231536 h 1231790"/>
              <a:gd name="connsiteX0" fmla="*/ 538495 w 1901962"/>
              <a:gd name="connsiteY0" fmla="*/ 224338 h 1231790"/>
              <a:gd name="connsiteX1" fmla="*/ 503272 w 1901962"/>
              <a:gd name="connsiteY1" fmla="*/ 195682 h 1231790"/>
              <a:gd name="connsiteX2" fmla="*/ 536495 w 1901962"/>
              <a:gd name="connsiteY2" fmla="*/ 166398 h 1231790"/>
              <a:gd name="connsiteX3" fmla="*/ 571390 w 1901962"/>
              <a:gd name="connsiteY3" fmla="*/ 195861 h 1231790"/>
              <a:gd name="connsiteX4" fmla="*/ 538495 w 1901962"/>
              <a:gd name="connsiteY4" fmla="*/ 224338 h 1231790"/>
              <a:gd name="connsiteX5" fmla="*/ 168140 w 1901962"/>
              <a:gd name="connsiteY5" fmla="*/ 557170 h 1231790"/>
              <a:gd name="connsiteX6" fmla="*/ 141692 w 1901962"/>
              <a:gd name="connsiteY6" fmla="*/ 539648 h 1231790"/>
              <a:gd name="connsiteX7" fmla="*/ 129812 w 1901962"/>
              <a:gd name="connsiteY7" fmla="*/ 471141 h 1231790"/>
              <a:gd name="connsiteX8" fmla="*/ 130916 w 1901962"/>
              <a:gd name="connsiteY8" fmla="*/ 456276 h 1231790"/>
              <a:gd name="connsiteX9" fmla="*/ 153692 w 1901962"/>
              <a:gd name="connsiteY9" fmla="*/ 441470 h 1231790"/>
              <a:gd name="connsiteX10" fmla="*/ 172827 w 1901962"/>
              <a:gd name="connsiteY10" fmla="*/ 460634 h 1231790"/>
              <a:gd name="connsiteX11" fmla="*/ 183871 w 1901962"/>
              <a:gd name="connsiteY11" fmla="*/ 529469 h 1231790"/>
              <a:gd name="connsiteX12" fmla="*/ 168140 w 1901962"/>
              <a:gd name="connsiteY12" fmla="*/ 557170 h 1231790"/>
              <a:gd name="connsiteX13" fmla="*/ 1384803 w 1901962"/>
              <a:gd name="connsiteY13" fmla="*/ 993589 h 1231790"/>
              <a:gd name="connsiteX14" fmla="*/ 1362967 w 1901962"/>
              <a:gd name="connsiteY14" fmla="*/ 990929 h 1231790"/>
              <a:gd name="connsiteX15" fmla="*/ 1352400 w 1901962"/>
              <a:gd name="connsiteY15" fmla="*/ 949914 h 1231790"/>
              <a:gd name="connsiteX16" fmla="*/ 1387265 w 1901962"/>
              <a:gd name="connsiteY16" fmla="*/ 880959 h 1231790"/>
              <a:gd name="connsiteX17" fmla="*/ 1426250 w 1901962"/>
              <a:gd name="connsiteY17" fmla="*/ 857109 h 1231790"/>
              <a:gd name="connsiteX18" fmla="*/ 1544010 w 1901962"/>
              <a:gd name="connsiteY18" fmla="*/ 856422 h 1231790"/>
              <a:gd name="connsiteX19" fmla="*/ 1836098 w 1901962"/>
              <a:gd name="connsiteY19" fmla="*/ 607947 h 1231790"/>
              <a:gd name="connsiteX20" fmla="*/ 1574548 w 1901962"/>
              <a:gd name="connsiteY20" fmla="*/ 228188 h 1231790"/>
              <a:gd name="connsiteX21" fmla="*/ 1521085 w 1901962"/>
              <a:gd name="connsiteY21" fmla="*/ 224547 h 1231790"/>
              <a:gd name="connsiteX22" fmla="*/ 1122999 w 1901962"/>
              <a:gd name="connsiteY22" fmla="*/ 224099 h 1231790"/>
              <a:gd name="connsiteX23" fmla="*/ 1111222 w 1901962"/>
              <a:gd name="connsiteY23" fmla="*/ 226737 h 1231790"/>
              <a:gd name="connsiteX24" fmla="*/ 1110801 w 1901962"/>
              <a:gd name="connsiteY24" fmla="*/ 228339 h 1231790"/>
              <a:gd name="connsiteX25" fmla="*/ 1110801 w 1901962"/>
              <a:gd name="connsiteY25" fmla="*/ 227799 h 1231790"/>
              <a:gd name="connsiteX26" fmla="*/ 1108474 w 1901962"/>
              <a:gd name="connsiteY26" fmla="*/ 235699 h 1231790"/>
              <a:gd name="connsiteX27" fmla="*/ 1108563 w 1901962"/>
              <a:gd name="connsiteY27" fmla="*/ 389250 h 1231790"/>
              <a:gd name="connsiteX28" fmla="*/ 1121011 w 1901962"/>
              <a:gd name="connsiteY28" fmla="*/ 401578 h 1231790"/>
              <a:gd name="connsiteX29" fmla="*/ 1214921 w 1901962"/>
              <a:gd name="connsiteY29" fmla="*/ 401310 h 1231790"/>
              <a:gd name="connsiteX30" fmla="*/ 1249308 w 1901962"/>
              <a:gd name="connsiteY30" fmla="*/ 419459 h 1231790"/>
              <a:gd name="connsiteX31" fmla="*/ 1239846 w 1901962"/>
              <a:gd name="connsiteY31" fmla="*/ 455847 h 1231790"/>
              <a:gd name="connsiteX32" fmla="*/ 979937 w 1901962"/>
              <a:gd name="connsiteY32" fmla="*/ 763009 h 1231790"/>
              <a:gd name="connsiteX33" fmla="*/ 921878 w 1901962"/>
              <a:gd name="connsiteY33" fmla="*/ 762800 h 1231790"/>
              <a:gd name="connsiteX34" fmla="*/ 884475 w 1901962"/>
              <a:gd name="connsiteY34" fmla="*/ 718293 h 1231790"/>
              <a:gd name="connsiteX35" fmla="*/ 886863 w 1901962"/>
              <a:gd name="connsiteY35" fmla="*/ 675875 h 1231790"/>
              <a:gd name="connsiteX36" fmla="*/ 928147 w 1901962"/>
              <a:gd name="connsiteY36" fmla="*/ 679905 h 1231790"/>
              <a:gd name="connsiteX37" fmla="*/ 944535 w 1901962"/>
              <a:gd name="connsiteY37" fmla="*/ 699218 h 1231790"/>
              <a:gd name="connsiteX38" fmla="*/ 956743 w 1901962"/>
              <a:gd name="connsiteY38" fmla="*/ 700113 h 1231790"/>
              <a:gd name="connsiteX39" fmla="*/ 1156384 w 1901962"/>
              <a:gd name="connsiteY39" fmla="*/ 463130 h 1231790"/>
              <a:gd name="connsiteX40" fmla="*/ 1156175 w 1901962"/>
              <a:gd name="connsiteY40" fmla="*/ 459966 h 1231790"/>
              <a:gd name="connsiteX41" fmla="*/ 1088713 w 1901962"/>
              <a:gd name="connsiteY41" fmla="*/ 459966 h 1231790"/>
              <a:gd name="connsiteX42" fmla="*/ 1049997 w 1901962"/>
              <a:gd name="connsiteY42" fmla="*/ 421757 h 1231790"/>
              <a:gd name="connsiteX43" fmla="*/ 1050295 w 1901962"/>
              <a:gd name="connsiteY43" fmla="*/ 74387 h 1231790"/>
              <a:gd name="connsiteX44" fmla="*/ 1033310 w 1901962"/>
              <a:gd name="connsiteY44" fmla="*/ 57402 h 1231790"/>
              <a:gd name="connsiteX45" fmla="*/ 866326 w 1901962"/>
              <a:gd name="connsiteY45" fmla="*/ 57432 h 1231790"/>
              <a:gd name="connsiteX46" fmla="*/ 851819 w 1901962"/>
              <a:gd name="connsiteY46" fmla="*/ 72297 h 1231790"/>
              <a:gd name="connsiteX47" fmla="*/ 852058 w 1901962"/>
              <a:gd name="connsiteY47" fmla="*/ 419668 h 1231790"/>
              <a:gd name="connsiteX48" fmla="*/ 812416 w 1901962"/>
              <a:gd name="connsiteY48" fmla="*/ 459966 h 1231790"/>
              <a:gd name="connsiteX49" fmla="*/ 746835 w 1901962"/>
              <a:gd name="connsiteY49" fmla="*/ 460295 h 1231790"/>
              <a:gd name="connsiteX50" fmla="*/ 744835 w 1901962"/>
              <a:gd name="connsiteY50" fmla="*/ 462653 h 1231790"/>
              <a:gd name="connsiteX51" fmla="*/ 797789 w 1901962"/>
              <a:gd name="connsiteY51" fmla="*/ 525458 h 1231790"/>
              <a:gd name="connsiteX52" fmla="*/ 860267 w 1901962"/>
              <a:gd name="connsiteY52" fmla="*/ 599458 h 1231790"/>
              <a:gd name="connsiteX53" fmla="*/ 859640 w 1901962"/>
              <a:gd name="connsiteY53" fmla="*/ 644204 h 1231790"/>
              <a:gd name="connsiteX54" fmla="*/ 815491 w 1901962"/>
              <a:gd name="connsiteY54" fmla="*/ 636801 h 1231790"/>
              <a:gd name="connsiteX55" fmla="*/ 660417 w 1901962"/>
              <a:gd name="connsiteY55" fmla="*/ 453697 h 1231790"/>
              <a:gd name="connsiteX56" fmla="*/ 653134 w 1901962"/>
              <a:gd name="connsiteY56" fmla="*/ 418265 h 1231790"/>
              <a:gd name="connsiteX57" fmla="*/ 685343 w 1901962"/>
              <a:gd name="connsiteY57" fmla="*/ 401280 h 1231790"/>
              <a:gd name="connsiteX58" fmla="*/ 779282 w 1901962"/>
              <a:gd name="connsiteY58" fmla="*/ 401549 h 1231790"/>
              <a:gd name="connsiteX59" fmla="*/ 793581 w 1901962"/>
              <a:gd name="connsiteY59" fmla="*/ 387967 h 1231790"/>
              <a:gd name="connsiteX60" fmla="*/ 793551 w 1901962"/>
              <a:gd name="connsiteY60" fmla="*/ 235908 h 1231790"/>
              <a:gd name="connsiteX61" fmla="*/ 790853 w 1901962"/>
              <a:gd name="connsiteY61" fmla="*/ 225883 h 1231790"/>
              <a:gd name="connsiteX62" fmla="*/ 790853 w 1901962"/>
              <a:gd name="connsiteY62" fmla="*/ 220087 h 1231790"/>
              <a:gd name="connsiteX63" fmla="*/ 779419 w 1901962"/>
              <a:gd name="connsiteY63" fmla="*/ 224039 h 1231790"/>
              <a:gd name="connsiteX64" fmla="*/ 627331 w 1901962"/>
              <a:gd name="connsiteY64" fmla="*/ 224367 h 1231790"/>
              <a:gd name="connsiteX65" fmla="*/ 598973 w 1901962"/>
              <a:gd name="connsiteY65" fmla="*/ 206547 h 1231790"/>
              <a:gd name="connsiteX66" fmla="*/ 605033 w 1901962"/>
              <a:gd name="connsiteY66" fmla="*/ 174935 h 1231790"/>
              <a:gd name="connsiteX67" fmla="*/ 631032 w 1901962"/>
              <a:gd name="connsiteY67" fmla="*/ 166368 h 1231790"/>
              <a:gd name="connsiteX68" fmla="*/ 778643 w 1901962"/>
              <a:gd name="connsiteY68" fmla="*/ 166637 h 1231790"/>
              <a:gd name="connsiteX69" fmla="*/ 789814 w 1901962"/>
              <a:gd name="connsiteY69" fmla="*/ 164474 h 1231790"/>
              <a:gd name="connsiteX70" fmla="*/ 793521 w 1901962"/>
              <a:gd name="connsiteY70" fmla="*/ 150416 h 1231790"/>
              <a:gd name="connsiteX71" fmla="*/ 793222 w 1901962"/>
              <a:gd name="connsiteY71" fmla="*/ 34119 h 1231790"/>
              <a:gd name="connsiteX72" fmla="*/ 826685 w 1901962"/>
              <a:gd name="connsiteY72" fmla="*/ 0 h 1231790"/>
              <a:gd name="connsiteX73" fmla="*/ 1075668 w 1901962"/>
              <a:gd name="connsiteY73" fmla="*/ 0 h 1231790"/>
              <a:gd name="connsiteX74" fmla="*/ 1108742 w 1901962"/>
              <a:gd name="connsiteY74" fmla="*/ 32984 h 1231790"/>
              <a:gd name="connsiteX75" fmla="*/ 1108533 w 1901962"/>
              <a:gd name="connsiteY75" fmla="*/ 150775 h 1231790"/>
              <a:gd name="connsiteX76" fmla="*/ 1110996 w 1901962"/>
              <a:gd name="connsiteY76" fmla="*/ 161950 h 1231790"/>
              <a:gd name="connsiteX77" fmla="*/ 1111840 w 1901962"/>
              <a:gd name="connsiteY77" fmla="*/ 162169 h 1231790"/>
              <a:gd name="connsiteX78" fmla="*/ 1111840 w 1901962"/>
              <a:gd name="connsiteY78" fmla="*/ 164385 h 1231790"/>
              <a:gd name="connsiteX79" fmla="*/ 1122342 w 1901962"/>
              <a:gd name="connsiteY79" fmla="*/ 166726 h 1231790"/>
              <a:gd name="connsiteX80" fmla="*/ 1523414 w 1901962"/>
              <a:gd name="connsiteY80" fmla="*/ 166517 h 1231790"/>
              <a:gd name="connsiteX81" fmla="*/ 1887978 w 1901962"/>
              <a:gd name="connsiteY81" fmla="*/ 441202 h 1231790"/>
              <a:gd name="connsiteX82" fmla="*/ 1589950 w 1901962"/>
              <a:gd name="connsiteY82" fmla="*/ 910571 h 1231790"/>
              <a:gd name="connsiteX83" fmla="*/ 1450190 w 1901962"/>
              <a:gd name="connsiteY83" fmla="*/ 915765 h 1231790"/>
              <a:gd name="connsiteX84" fmla="*/ 1429325 w 1901962"/>
              <a:gd name="connsiteY84" fmla="*/ 929258 h 1231790"/>
              <a:gd name="connsiteX85" fmla="*/ 1402788 w 1901962"/>
              <a:gd name="connsiteY85" fmla="*/ 979078 h 1231790"/>
              <a:gd name="connsiteX86" fmla="*/ 1384803 w 1901962"/>
              <a:gd name="connsiteY86" fmla="*/ 993589 h 1231790"/>
              <a:gd name="connsiteX87" fmla="*/ 826724 w 1901962"/>
              <a:gd name="connsiteY87" fmla="*/ 1032724 h 1231790"/>
              <a:gd name="connsiteX88" fmla="*/ 806583 w 1901962"/>
              <a:gd name="connsiteY88" fmla="*/ 1030332 h 1231790"/>
              <a:gd name="connsiteX89" fmla="*/ 563540 w 1901962"/>
              <a:gd name="connsiteY89" fmla="*/ 798811 h 1231790"/>
              <a:gd name="connsiteX90" fmla="*/ 536764 w 1901962"/>
              <a:gd name="connsiteY90" fmla="*/ 782155 h 1231790"/>
              <a:gd name="connsiteX91" fmla="*/ 394258 w 1901962"/>
              <a:gd name="connsiteY91" fmla="*/ 775826 h 1231790"/>
              <a:gd name="connsiteX92" fmla="*/ 164170 w 1901962"/>
              <a:gd name="connsiteY92" fmla="*/ 598514 h 1231790"/>
              <a:gd name="connsiteX93" fmla="*/ 182916 w 1901962"/>
              <a:gd name="connsiteY93" fmla="*/ 563619 h 1231790"/>
              <a:gd name="connsiteX94" fmla="*/ 204677 w 1901962"/>
              <a:gd name="connsiteY94" fmla="*/ 581111 h 1231790"/>
              <a:gd name="connsiteX95" fmla="*/ 345780 w 1901962"/>
              <a:gd name="connsiteY95" fmla="*/ 714334 h 1231790"/>
              <a:gd name="connsiteX96" fmla="*/ 459720 w 1901962"/>
              <a:gd name="connsiteY96" fmla="*/ 739200 h 1231790"/>
              <a:gd name="connsiteX97" fmla="*/ 562525 w 1901962"/>
              <a:gd name="connsiteY97" fmla="*/ 739200 h 1231790"/>
              <a:gd name="connsiteX98" fmla="*/ 591599 w 1901962"/>
              <a:gd name="connsiteY98" fmla="*/ 757110 h 1231790"/>
              <a:gd name="connsiteX99" fmla="*/ 825150 w 1901962"/>
              <a:gd name="connsiteY99" fmla="*/ 990869 h 1231790"/>
              <a:gd name="connsiteX100" fmla="*/ 839389 w 1901962"/>
              <a:gd name="connsiteY100" fmla="*/ 1020810 h 1231790"/>
              <a:gd name="connsiteX101" fmla="*/ 826724 w 1901962"/>
              <a:gd name="connsiteY101" fmla="*/ 1032724 h 1231790"/>
              <a:gd name="connsiteX102" fmla="*/ 934890 w 1901962"/>
              <a:gd name="connsiteY102" fmla="*/ 1231536 h 1231790"/>
              <a:gd name="connsiteX103" fmla="*/ 520704 w 1901962"/>
              <a:gd name="connsiteY103" fmla="*/ 996421 h 1231790"/>
              <a:gd name="connsiteX104" fmla="*/ 479332 w 1901962"/>
              <a:gd name="connsiteY104" fmla="*/ 927646 h 1231790"/>
              <a:gd name="connsiteX105" fmla="*/ 460257 w 1901962"/>
              <a:gd name="connsiteY105" fmla="*/ 915705 h 1231790"/>
              <a:gd name="connsiteX106" fmla="*/ 338109 w 1901962"/>
              <a:gd name="connsiteY106" fmla="*/ 913944 h 1231790"/>
              <a:gd name="connsiteX107" fmla="*/ 4738 w 1901962"/>
              <a:gd name="connsiteY107" fmla="*/ 602185 h 1231790"/>
              <a:gd name="connsiteX108" fmla="*/ 240677 w 1901962"/>
              <a:gd name="connsiteY108" fmla="*/ 190935 h 1231790"/>
              <a:gd name="connsiteX109" fmla="*/ 381900 w 1901962"/>
              <a:gd name="connsiteY109" fmla="*/ 166308 h 1231790"/>
              <a:gd name="connsiteX110" fmla="*/ 443033 w 1901962"/>
              <a:gd name="connsiteY110" fmla="*/ 166487 h 1231790"/>
              <a:gd name="connsiteX111" fmla="*/ 473600 w 1901962"/>
              <a:gd name="connsiteY111" fmla="*/ 195651 h 1231790"/>
              <a:gd name="connsiteX112" fmla="*/ 442466 w 1901962"/>
              <a:gd name="connsiteY112" fmla="*/ 224308 h 1231790"/>
              <a:gd name="connsiteX113" fmla="*/ 316139 w 1901962"/>
              <a:gd name="connsiteY113" fmla="*/ 229950 h 1231790"/>
              <a:gd name="connsiteX114" fmla="*/ 61484 w 1901962"/>
              <a:gd name="connsiteY114" fmla="*/ 494156 h 1231790"/>
              <a:gd name="connsiteX115" fmla="*/ 316079 w 1901962"/>
              <a:gd name="connsiteY115" fmla="*/ 851975 h 1231790"/>
              <a:gd name="connsiteX116" fmla="*/ 342586 w 1901962"/>
              <a:gd name="connsiteY116" fmla="*/ 855766 h 1231790"/>
              <a:gd name="connsiteX117" fmla="*/ 418586 w 1901962"/>
              <a:gd name="connsiteY117" fmla="*/ 855945 h 1231790"/>
              <a:gd name="connsiteX118" fmla="*/ 418616 w 1901962"/>
              <a:gd name="connsiteY118" fmla="*/ 857348 h 1231790"/>
              <a:gd name="connsiteX119" fmla="*/ 481212 w 1901962"/>
              <a:gd name="connsiteY119" fmla="*/ 857109 h 1231790"/>
              <a:gd name="connsiteX120" fmla="*/ 522824 w 1901962"/>
              <a:gd name="connsiteY120" fmla="*/ 883198 h 1231790"/>
              <a:gd name="connsiteX121" fmla="*/ 774314 w 1901962"/>
              <a:gd name="connsiteY121" fmla="*/ 1134480 h 1231790"/>
              <a:gd name="connsiteX122" fmla="*/ 1239983 w 1901962"/>
              <a:gd name="connsiteY122" fmla="*/ 1074749 h 1231790"/>
              <a:gd name="connsiteX123" fmla="*/ 1306131 w 1901962"/>
              <a:gd name="connsiteY123" fmla="*/ 1012600 h 1231790"/>
              <a:gd name="connsiteX124" fmla="*/ 1341325 w 1901962"/>
              <a:gd name="connsiteY124" fmla="*/ 1005854 h 1231790"/>
              <a:gd name="connsiteX125" fmla="*/ 1356608 w 1901962"/>
              <a:gd name="connsiteY125" fmla="*/ 1036988 h 1231790"/>
              <a:gd name="connsiteX126" fmla="*/ 1348728 w 1901962"/>
              <a:gd name="connsiteY126" fmla="*/ 1052689 h 1231790"/>
              <a:gd name="connsiteX127" fmla="*/ 1010969 w 1901962"/>
              <a:gd name="connsiteY127" fmla="*/ 1228748 h 1231790"/>
              <a:gd name="connsiteX128" fmla="*/ 934890 w 1901962"/>
              <a:gd name="connsiteY128" fmla="*/ 1231536 h 1231790"/>
              <a:gd name="connsiteX0" fmla="*/ 538495 w 1901962"/>
              <a:gd name="connsiteY0" fmla="*/ 224338 h 1231790"/>
              <a:gd name="connsiteX1" fmla="*/ 503272 w 1901962"/>
              <a:gd name="connsiteY1" fmla="*/ 195682 h 1231790"/>
              <a:gd name="connsiteX2" fmla="*/ 536495 w 1901962"/>
              <a:gd name="connsiteY2" fmla="*/ 166398 h 1231790"/>
              <a:gd name="connsiteX3" fmla="*/ 571390 w 1901962"/>
              <a:gd name="connsiteY3" fmla="*/ 195861 h 1231790"/>
              <a:gd name="connsiteX4" fmla="*/ 538495 w 1901962"/>
              <a:gd name="connsiteY4" fmla="*/ 224338 h 1231790"/>
              <a:gd name="connsiteX5" fmla="*/ 168140 w 1901962"/>
              <a:gd name="connsiteY5" fmla="*/ 557170 h 1231790"/>
              <a:gd name="connsiteX6" fmla="*/ 141692 w 1901962"/>
              <a:gd name="connsiteY6" fmla="*/ 539648 h 1231790"/>
              <a:gd name="connsiteX7" fmla="*/ 129812 w 1901962"/>
              <a:gd name="connsiteY7" fmla="*/ 471141 h 1231790"/>
              <a:gd name="connsiteX8" fmla="*/ 130916 w 1901962"/>
              <a:gd name="connsiteY8" fmla="*/ 456276 h 1231790"/>
              <a:gd name="connsiteX9" fmla="*/ 153692 w 1901962"/>
              <a:gd name="connsiteY9" fmla="*/ 441470 h 1231790"/>
              <a:gd name="connsiteX10" fmla="*/ 172827 w 1901962"/>
              <a:gd name="connsiteY10" fmla="*/ 460634 h 1231790"/>
              <a:gd name="connsiteX11" fmla="*/ 183871 w 1901962"/>
              <a:gd name="connsiteY11" fmla="*/ 529469 h 1231790"/>
              <a:gd name="connsiteX12" fmla="*/ 168140 w 1901962"/>
              <a:gd name="connsiteY12" fmla="*/ 557170 h 1231790"/>
              <a:gd name="connsiteX13" fmla="*/ 1384803 w 1901962"/>
              <a:gd name="connsiteY13" fmla="*/ 993589 h 1231790"/>
              <a:gd name="connsiteX14" fmla="*/ 1362967 w 1901962"/>
              <a:gd name="connsiteY14" fmla="*/ 990929 h 1231790"/>
              <a:gd name="connsiteX15" fmla="*/ 1352400 w 1901962"/>
              <a:gd name="connsiteY15" fmla="*/ 949914 h 1231790"/>
              <a:gd name="connsiteX16" fmla="*/ 1387265 w 1901962"/>
              <a:gd name="connsiteY16" fmla="*/ 880959 h 1231790"/>
              <a:gd name="connsiteX17" fmla="*/ 1426250 w 1901962"/>
              <a:gd name="connsiteY17" fmla="*/ 857109 h 1231790"/>
              <a:gd name="connsiteX18" fmla="*/ 1544010 w 1901962"/>
              <a:gd name="connsiteY18" fmla="*/ 856422 h 1231790"/>
              <a:gd name="connsiteX19" fmla="*/ 1836098 w 1901962"/>
              <a:gd name="connsiteY19" fmla="*/ 607947 h 1231790"/>
              <a:gd name="connsiteX20" fmla="*/ 1574548 w 1901962"/>
              <a:gd name="connsiteY20" fmla="*/ 228188 h 1231790"/>
              <a:gd name="connsiteX21" fmla="*/ 1521085 w 1901962"/>
              <a:gd name="connsiteY21" fmla="*/ 224547 h 1231790"/>
              <a:gd name="connsiteX22" fmla="*/ 1122999 w 1901962"/>
              <a:gd name="connsiteY22" fmla="*/ 224099 h 1231790"/>
              <a:gd name="connsiteX23" fmla="*/ 1111222 w 1901962"/>
              <a:gd name="connsiteY23" fmla="*/ 226737 h 1231790"/>
              <a:gd name="connsiteX24" fmla="*/ 1110801 w 1901962"/>
              <a:gd name="connsiteY24" fmla="*/ 228339 h 1231790"/>
              <a:gd name="connsiteX25" fmla="*/ 1110801 w 1901962"/>
              <a:gd name="connsiteY25" fmla="*/ 227799 h 1231790"/>
              <a:gd name="connsiteX26" fmla="*/ 1108474 w 1901962"/>
              <a:gd name="connsiteY26" fmla="*/ 235699 h 1231790"/>
              <a:gd name="connsiteX27" fmla="*/ 1108563 w 1901962"/>
              <a:gd name="connsiteY27" fmla="*/ 389250 h 1231790"/>
              <a:gd name="connsiteX28" fmla="*/ 1121011 w 1901962"/>
              <a:gd name="connsiteY28" fmla="*/ 401578 h 1231790"/>
              <a:gd name="connsiteX29" fmla="*/ 1214921 w 1901962"/>
              <a:gd name="connsiteY29" fmla="*/ 401310 h 1231790"/>
              <a:gd name="connsiteX30" fmla="*/ 1249308 w 1901962"/>
              <a:gd name="connsiteY30" fmla="*/ 419459 h 1231790"/>
              <a:gd name="connsiteX31" fmla="*/ 1239846 w 1901962"/>
              <a:gd name="connsiteY31" fmla="*/ 455847 h 1231790"/>
              <a:gd name="connsiteX32" fmla="*/ 979937 w 1901962"/>
              <a:gd name="connsiteY32" fmla="*/ 763009 h 1231790"/>
              <a:gd name="connsiteX33" fmla="*/ 921878 w 1901962"/>
              <a:gd name="connsiteY33" fmla="*/ 762800 h 1231790"/>
              <a:gd name="connsiteX34" fmla="*/ 884475 w 1901962"/>
              <a:gd name="connsiteY34" fmla="*/ 718293 h 1231790"/>
              <a:gd name="connsiteX35" fmla="*/ 886863 w 1901962"/>
              <a:gd name="connsiteY35" fmla="*/ 675875 h 1231790"/>
              <a:gd name="connsiteX36" fmla="*/ 928147 w 1901962"/>
              <a:gd name="connsiteY36" fmla="*/ 679905 h 1231790"/>
              <a:gd name="connsiteX37" fmla="*/ 944535 w 1901962"/>
              <a:gd name="connsiteY37" fmla="*/ 699218 h 1231790"/>
              <a:gd name="connsiteX38" fmla="*/ 956743 w 1901962"/>
              <a:gd name="connsiteY38" fmla="*/ 700113 h 1231790"/>
              <a:gd name="connsiteX39" fmla="*/ 1156384 w 1901962"/>
              <a:gd name="connsiteY39" fmla="*/ 463130 h 1231790"/>
              <a:gd name="connsiteX40" fmla="*/ 1156175 w 1901962"/>
              <a:gd name="connsiteY40" fmla="*/ 459966 h 1231790"/>
              <a:gd name="connsiteX41" fmla="*/ 1088713 w 1901962"/>
              <a:gd name="connsiteY41" fmla="*/ 459966 h 1231790"/>
              <a:gd name="connsiteX42" fmla="*/ 1049997 w 1901962"/>
              <a:gd name="connsiteY42" fmla="*/ 421757 h 1231790"/>
              <a:gd name="connsiteX43" fmla="*/ 1050295 w 1901962"/>
              <a:gd name="connsiteY43" fmla="*/ 74387 h 1231790"/>
              <a:gd name="connsiteX44" fmla="*/ 1033310 w 1901962"/>
              <a:gd name="connsiteY44" fmla="*/ 57402 h 1231790"/>
              <a:gd name="connsiteX45" fmla="*/ 866326 w 1901962"/>
              <a:gd name="connsiteY45" fmla="*/ 57432 h 1231790"/>
              <a:gd name="connsiteX46" fmla="*/ 851819 w 1901962"/>
              <a:gd name="connsiteY46" fmla="*/ 72297 h 1231790"/>
              <a:gd name="connsiteX47" fmla="*/ 852058 w 1901962"/>
              <a:gd name="connsiteY47" fmla="*/ 419668 h 1231790"/>
              <a:gd name="connsiteX48" fmla="*/ 812416 w 1901962"/>
              <a:gd name="connsiteY48" fmla="*/ 459966 h 1231790"/>
              <a:gd name="connsiteX49" fmla="*/ 746835 w 1901962"/>
              <a:gd name="connsiteY49" fmla="*/ 460295 h 1231790"/>
              <a:gd name="connsiteX50" fmla="*/ 744835 w 1901962"/>
              <a:gd name="connsiteY50" fmla="*/ 462653 h 1231790"/>
              <a:gd name="connsiteX51" fmla="*/ 797789 w 1901962"/>
              <a:gd name="connsiteY51" fmla="*/ 525458 h 1231790"/>
              <a:gd name="connsiteX52" fmla="*/ 860267 w 1901962"/>
              <a:gd name="connsiteY52" fmla="*/ 599458 h 1231790"/>
              <a:gd name="connsiteX53" fmla="*/ 859640 w 1901962"/>
              <a:gd name="connsiteY53" fmla="*/ 644204 h 1231790"/>
              <a:gd name="connsiteX54" fmla="*/ 815491 w 1901962"/>
              <a:gd name="connsiteY54" fmla="*/ 636801 h 1231790"/>
              <a:gd name="connsiteX55" fmla="*/ 660417 w 1901962"/>
              <a:gd name="connsiteY55" fmla="*/ 453697 h 1231790"/>
              <a:gd name="connsiteX56" fmla="*/ 653134 w 1901962"/>
              <a:gd name="connsiteY56" fmla="*/ 418265 h 1231790"/>
              <a:gd name="connsiteX57" fmla="*/ 685343 w 1901962"/>
              <a:gd name="connsiteY57" fmla="*/ 401280 h 1231790"/>
              <a:gd name="connsiteX58" fmla="*/ 779282 w 1901962"/>
              <a:gd name="connsiteY58" fmla="*/ 401549 h 1231790"/>
              <a:gd name="connsiteX59" fmla="*/ 793581 w 1901962"/>
              <a:gd name="connsiteY59" fmla="*/ 387967 h 1231790"/>
              <a:gd name="connsiteX60" fmla="*/ 793551 w 1901962"/>
              <a:gd name="connsiteY60" fmla="*/ 235908 h 1231790"/>
              <a:gd name="connsiteX61" fmla="*/ 790853 w 1901962"/>
              <a:gd name="connsiteY61" fmla="*/ 225883 h 1231790"/>
              <a:gd name="connsiteX62" fmla="*/ 779419 w 1901962"/>
              <a:gd name="connsiteY62" fmla="*/ 224039 h 1231790"/>
              <a:gd name="connsiteX63" fmla="*/ 627331 w 1901962"/>
              <a:gd name="connsiteY63" fmla="*/ 224367 h 1231790"/>
              <a:gd name="connsiteX64" fmla="*/ 598973 w 1901962"/>
              <a:gd name="connsiteY64" fmla="*/ 206547 h 1231790"/>
              <a:gd name="connsiteX65" fmla="*/ 605033 w 1901962"/>
              <a:gd name="connsiteY65" fmla="*/ 174935 h 1231790"/>
              <a:gd name="connsiteX66" fmla="*/ 631032 w 1901962"/>
              <a:gd name="connsiteY66" fmla="*/ 166368 h 1231790"/>
              <a:gd name="connsiteX67" fmla="*/ 778643 w 1901962"/>
              <a:gd name="connsiteY67" fmla="*/ 166637 h 1231790"/>
              <a:gd name="connsiteX68" fmla="*/ 789814 w 1901962"/>
              <a:gd name="connsiteY68" fmla="*/ 164474 h 1231790"/>
              <a:gd name="connsiteX69" fmla="*/ 793521 w 1901962"/>
              <a:gd name="connsiteY69" fmla="*/ 150416 h 1231790"/>
              <a:gd name="connsiteX70" fmla="*/ 793222 w 1901962"/>
              <a:gd name="connsiteY70" fmla="*/ 34119 h 1231790"/>
              <a:gd name="connsiteX71" fmla="*/ 826685 w 1901962"/>
              <a:gd name="connsiteY71" fmla="*/ 0 h 1231790"/>
              <a:gd name="connsiteX72" fmla="*/ 1075668 w 1901962"/>
              <a:gd name="connsiteY72" fmla="*/ 0 h 1231790"/>
              <a:gd name="connsiteX73" fmla="*/ 1108742 w 1901962"/>
              <a:gd name="connsiteY73" fmla="*/ 32984 h 1231790"/>
              <a:gd name="connsiteX74" fmla="*/ 1108533 w 1901962"/>
              <a:gd name="connsiteY74" fmla="*/ 150775 h 1231790"/>
              <a:gd name="connsiteX75" fmla="*/ 1110996 w 1901962"/>
              <a:gd name="connsiteY75" fmla="*/ 161950 h 1231790"/>
              <a:gd name="connsiteX76" fmla="*/ 1111840 w 1901962"/>
              <a:gd name="connsiteY76" fmla="*/ 162169 h 1231790"/>
              <a:gd name="connsiteX77" fmla="*/ 1111840 w 1901962"/>
              <a:gd name="connsiteY77" fmla="*/ 164385 h 1231790"/>
              <a:gd name="connsiteX78" fmla="*/ 1122342 w 1901962"/>
              <a:gd name="connsiteY78" fmla="*/ 166726 h 1231790"/>
              <a:gd name="connsiteX79" fmla="*/ 1523414 w 1901962"/>
              <a:gd name="connsiteY79" fmla="*/ 166517 h 1231790"/>
              <a:gd name="connsiteX80" fmla="*/ 1887978 w 1901962"/>
              <a:gd name="connsiteY80" fmla="*/ 441202 h 1231790"/>
              <a:gd name="connsiteX81" fmla="*/ 1589950 w 1901962"/>
              <a:gd name="connsiteY81" fmla="*/ 910571 h 1231790"/>
              <a:gd name="connsiteX82" fmla="*/ 1450190 w 1901962"/>
              <a:gd name="connsiteY82" fmla="*/ 915765 h 1231790"/>
              <a:gd name="connsiteX83" fmla="*/ 1429325 w 1901962"/>
              <a:gd name="connsiteY83" fmla="*/ 929258 h 1231790"/>
              <a:gd name="connsiteX84" fmla="*/ 1402788 w 1901962"/>
              <a:gd name="connsiteY84" fmla="*/ 979078 h 1231790"/>
              <a:gd name="connsiteX85" fmla="*/ 1384803 w 1901962"/>
              <a:gd name="connsiteY85" fmla="*/ 993589 h 1231790"/>
              <a:gd name="connsiteX86" fmla="*/ 826724 w 1901962"/>
              <a:gd name="connsiteY86" fmla="*/ 1032724 h 1231790"/>
              <a:gd name="connsiteX87" fmla="*/ 806583 w 1901962"/>
              <a:gd name="connsiteY87" fmla="*/ 1030332 h 1231790"/>
              <a:gd name="connsiteX88" fmla="*/ 563540 w 1901962"/>
              <a:gd name="connsiteY88" fmla="*/ 798811 h 1231790"/>
              <a:gd name="connsiteX89" fmla="*/ 536764 w 1901962"/>
              <a:gd name="connsiteY89" fmla="*/ 782155 h 1231790"/>
              <a:gd name="connsiteX90" fmla="*/ 394258 w 1901962"/>
              <a:gd name="connsiteY90" fmla="*/ 775826 h 1231790"/>
              <a:gd name="connsiteX91" fmla="*/ 164170 w 1901962"/>
              <a:gd name="connsiteY91" fmla="*/ 598514 h 1231790"/>
              <a:gd name="connsiteX92" fmla="*/ 182916 w 1901962"/>
              <a:gd name="connsiteY92" fmla="*/ 563619 h 1231790"/>
              <a:gd name="connsiteX93" fmla="*/ 204677 w 1901962"/>
              <a:gd name="connsiteY93" fmla="*/ 581111 h 1231790"/>
              <a:gd name="connsiteX94" fmla="*/ 345780 w 1901962"/>
              <a:gd name="connsiteY94" fmla="*/ 714334 h 1231790"/>
              <a:gd name="connsiteX95" fmla="*/ 459720 w 1901962"/>
              <a:gd name="connsiteY95" fmla="*/ 739200 h 1231790"/>
              <a:gd name="connsiteX96" fmla="*/ 562525 w 1901962"/>
              <a:gd name="connsiteY96" fmla="*/ 739200 h 1231790"/>
              <a:gd name="connsiteX97" fmla="*/ 591599 w 1901962"/>
              <a:gd name="connsiteY97" fmla="*/ 757110 h 1231790"/>
              <a:gd name="connsiteX98" fmla="*/ 825150 w 1901962"/>
              <a:gd name="connsiteY98" fmla="*/ 990869 h 1231790"/>
              <a:gd name="connsiteX99" fmla="*/ 839389 w 1901962"/>
              <a:gd name="connsiteY99" fmla="*/ 1020810 h 1231790"/>
              <a:gd name="connsiteX100" fmla="*/ 826724 w 1901962"/>
              <a:gd name="connsiteY100" fmla="*/ 1032724 h 1231790"/>
              <a:gd name="connsiteX101" fmla="*/ 934890 w 1901962"/>
              <a:gd name="connsiteY101" fmla="*/ 1231536 h 1231790"/>
              <a:gd name="connsiteX102" fmla="*/ 520704 w 1901962"/>
              <a:gd name="connsiteY102" fmla="*/ 996421 h 1231790"/>
              <a:gd name="connsiteX103" fmla="*/ 479332 w 1901962"/>
              <a:gd name="connsiteY103" fmla="*/ 927646 h 1231790"/>
              <a:gd name="connsiteX104" fmla="*/ 460257 w 1901962"/>
              <a:gd name="connsiteY104" fmla="*/ 915705 h 1231790"/>
              <a:gd name="connsiteX105" fmla="*/ 338109 w 1901962"/>
              <a:gd name="connsiteY105" fmla="*/ 913944 h 1231790"/>
              <a:gd name="connsiteX106" fmla="*/ 4738 w 1901962"/>
              <a:gd name="connsiteY106" fmla="*/ 602185 h 1231790"/>
              <a:gd name="connsiteX107" fmla="*/ 240677 w 1901962"/>
              <a:gd name="connsiteY107" fmla="*/ 190935 h 1231790"/>
              <a:gd name="connsiteX108" fmla="*/ 381900 w 1901962"/>
              <a:gd name="connsiteY108" fmla="*/ 166308 h 1231790"/>
              <a:gd name="connsiteX109" fmla="*/ 443033 w 1901962"/>
              <a:gd name="connsiteY109" fmla="*/ 166487 h 1231790"/>
              <a:gd name="connsiteX110" fmla="*/ 473600 w 1901962"/>
              <a:gd name="connsiteY110" fmla="*/ 195651 h 1231790"/>
              <a:gd name="connsiteX111" fmla="*/ 442466 w 1901962"/>
              <a:gd name="connsiteY111" fmla="*/ 224308 h 1231790"/>
              <a:gd name="connsiteX112" fmla="*/ 316139 w 1901962"/>
              <a:gd name="connsiteY112" fmla="*/ 229950 h 1231790"/>
              <a:gd name="connsiteX113" fmla="*/ 61484 w 1901962"/>
              <a:gd name="connsiteY113" fmla="*/ 494156 h 1231790"/>
              <a:gd name="connsiteX114" fmla="*/ 316079 w 1901962"/>
              <a:gd name="connsiteY114" fmla="*/ 851975 h 1231790"/>
              <a:gd name="connsiteX115" fmla="*/ 342586 w 1901962"/>
              <a:gd name="connsiteY115" fmla="*/ 855766 h 1231790"/>
              <a:gd name="connsiteX116" fmla="*/ 418586 w 1901962"/>
              <a:gd name="connsiteY116" fmla="*/ 855945 h 1231790"/>
              <a:gd name="connsiteX117" fmla="*/ 418616 w 1901962"/>
              <a:gd name="connsiteY117" fmla="*/ 857348 h 1231790"/>
              <a:gd name="connsiteX118" fmla="*/ 481212 w 1901962"/>
              <a:gd name="connsiteY118" fmla="*/ 857109 h 1231790"/>
              <a:gd name="connsiteX119" fmla="*/ 522824 w 1901962"/>
              <a:gd name="connsiteY119" fmla="*/ 883198 h 1231790"/>
              <a:gd name="connsiteX120" fmla="*/ 774314 w 1901962"/>
              <a:gd name="connsiteY120" fmla="*/ 1134480 h 1231790"/>
              <a:gd name="connsiteX121" fmla="*/ 1239983 w 1901962"/>
              <a:gd name="connsiteY121" fmla="*/ 1074749 h 1231790"/>
              <a:gd name="connsiteX122" fmla="*/ 1306131 w 1901962"/>
              <a:gd name="connsiteY122" fmla="*/ 1012600 h 1231790"/>
              <a:gd name="connsiteX123" fmla="*/ 1341325 w 1901962"/>
              <a:gd name="connsiteY123" fmla="*/ 1005854 h 1231790"/>
              <a:gd name="connsiteX124" fmla="*/ 1356608 w 1901962"/>
              <a:gd name="connsiteY124" fmla="*/ 1036988 h 1231790"/>
              <a:gd name="connsiteX125" fmla="*/ 1348728 w 1901962"/>
              <a:gd name="connsiteY125" fmla="*/ 1052689 h 1231790"/>
              <a:gd name="connsiteX126" fmla="*/ 1010969 w 1901962"/>
              <a:gd name="connsiteY126" fmla="*/ 1228748 h 1231790"/>
              <a:gd name="connsiteX127" fmla="*/ 934890 w 1901962"/>
              <a:gd name="connsiteY127" fmla="*/ 1231536 h 1231790"/>
              <a:gd name="connsiteX0" fmla="*/ 538495 w 1901962"/>
              <a:gd name="connsiteY0" fmla="*/ 224338 h 1231790"/>
              <a:gd name="connsiteX1" fmla="*/ 503272 w 1901962"/>
              <a:gd name="connsiteY1" fmla="*/ 195682 h 1231790"/>
              <a:gd name="connsiteX2" fmla="*/ 536495 w 1901962"/>
              <a:gd name="connsiteY2" fmla="*/ 166398 h 1231790"/>
              <a:gd name="connsiteX3" fmla="*/ 571390 w 1901962"/>
              <a:gd name="connsiteY3" fmla="*/ 195861 h 1231790"/>
              <a:gd name="connsiteX4" fmla="*/ 538495 w 1901962"/>
              <a:gd name="connsiteY4" fmla="*/ 224338 h 1231790"/>
              <a:gd name="connsiteX5" fmla="*/ 168140 w 1901962"/>
              <a:gd name="connsiteY5" fmla="*/ 557170 h 1231790"/>
              <a:gd name="connsiteX6" fmla="*/ 141692 w 1901962"/>
              <a:gd name="connsiteY6" fmla="*/ 539648 h 1231790"/>
              <a:gd name="connsiteX7" fmla="*/ 129812 w 1901962"/>
              <a:gd name="connsiteY7" fmla="*/ 471141 h 1231790"/>
              <a:gd name="connsiteX8" fmla="*/ 130916 w 1901962"/>
              <a:gd name="connsiteY8" fmla="*/ 456276 h 1231790"/>
              <a:gd name="connsiteX9" fmla="*/ 153692 w 1901962"/>
              <a:gd name="connsiteY9" fmla="*/ 441470 h 1231790"/>
              <a:gd name="connsiteX10" fmla="*/ 172827 w 1901962"/>
              <a:gd name="connsiteY10" fmla="*/ 460634 h 1231790"/>
              <a:gd name="connsiteX11" fmla="*/ 183871 w 1901962"/>
              <a:gd name="connsiteY11" fmla="*/ 529469 h 1231790"/>
              <a:gd name="connsiteX12" fmla="*/ 168140 w 1901962"/>
              <a:gd name="connsiteY12" fmla="*/ 557170 h 1231790"/>
              <a:gd name="connsiteX13" fmla="*/ 1384803 w 1901962"/>
              <a:gd name="connsiteY13" fmla="*/ 993589 h 1231790"/>
              <a:gd name="connsiteX14" fmla="*/ 1362967 w 1901962"/>
              <a:gd name="connsiteY14" fmla="*/ 990929 h 1231790"/>
              <a:gd name="connsiteX15" fmla="*/ 1352400 w 1901962"/>
              <a:gd name="connsiteY15" fmla="*/ 949914 h 1231790"/>
              <a:gd name="connsiteX16" fmla="*/ 1387265 w 1901962"/>
              <a:gd name="connsiteY16" fmla="*/ 880959 h 1231790"/>
              <a:gd name="connsiteX17" fmla="*/ 1426250 w 1901962"/>
              <a:gd name="connsiteY17" fmla="*/ 857109 h 1231790"/>
              <a:gd name="connsiteX18" fmla="*/ 1544010 w 1901962"/>
              <a:gd name="connsiteY18" fmla="*/ 856422 h 1231790"/>
              <a:gd name="connsiteX19" fmla="*/ 1836098 w 1901962"/>
              <a:gd name="connsiteY19" fmla="*/ 607947 h 1231790"/>
              <a:gd name="connsiteX20" fmla="*/ 1574548 w 1901962"/>
              <a:gd name="connsiteY20" fmla="*/ 228188 h 1231790"/>
              <a:gd name="connsiteX21" fmla="*/ 1521085 w 1901962"/>
              <a:gd name="connsiteY21" fmla="*/ 224547 h 1231790"/>
              <a:gd name="connsiteX22" fmla="*/ 1122999 w 1901962"/>
              <a:gd name="connsiteY22" fmla="*/ 224099 h 1231790"/>
              <a:gd name="connsiteX23" fmla="*/ 1111222 w 1901962"/>
              <a:gd name="connsiteY23" fmla="*/ 226737 h 1231790"/>
              <a:gd name="connsiteX24" fmla="*/ 1110801 w 1901962"/>
              <a:gd name="connsiteY24" fmla="*/ 228339 h 1231790"/>
              <a:gd name="connsiteX25" fmla="*/ 1110801 w 1901962"/>
              <a:gd name="connsiteY25" fmla="*/ 227799 h 1231790"/>
              <a:gd name="connsiteX26" fmla="*/ 1108474 w 1901962"/>
              <a:gd name="connsiteY26" fmla="*/ 235699 h 1231790"/>
              <a:gd name="connsiteX27" fmla="*/ 1108563 w 1901962"/>
              <a:gd name="connsiteY27" fmla="*/ 389250 h 1231790"/>
              <a:gd name="connsiteX28" fmla="*/ 1121011 w 1901962"/>
              <a:gd name="connsiteY28" fmla="*/ 401578 h 1231790"/>
              <a:gd name="connsiteX29" fmla="*/ 1214921 w 1901962"/>
              <a:gd name="connsiteY29" fmla="*/ 401310 h 1231790"/>
              <a:gd name="connsiteX30" fmla="*/ 1249308 w 1901962"/>
              <a:gd name="connsiteY30" fmla="*/ 419459 h 1231790"/>
              <a:gd name="connsiteX31" fmla="*/ 1239846 w 1901962"/>
              <a:gd name="connsiteY31" fmla="*/ 455847 h 1231790"/>
              <a:gd name="connsiteX32" fmla="*/ 979937 w 1901962"/>
              <a:gd name="connsiteY32" fmla="*/ 763009 h 1231790"/>
              <a:gd name="connsiteX33" fmla="*/ 921878 w 1901962"/>
              <a:gd name="connsiteY33" fmla="*/ 762800 h 1231790"/>
              <a:gd name="connsiteX34" fmla="*/ 884475 w 1901962"/>
              <a:gd name="connsiteY34" fmla="*/ 718293 h 1231790"/>
              <a:gd name="connsiteX35" fmla="*/ 886863 w 1901962"/>
              <a:gd name="connsiteY35" fmla="*/ 675875 h 1231790"/>
              <a:gd name="connsiteX36" fmla="*/ 928147 w 1901962"/>
              <a:gd name="connsiteY36" fmla="*/ 679905 h 1231790"/>
              <a:gd name="connsiteX37" fmla="*/ 944535 w 1901962"/>
              <a:gd name="connsiteY37" fmla="*/ 699218 h 1231790"/>
              <a:gd name="connsiteX38" fmla="*/ 956743 w 1901962"/>
              <a:gd name="connsiteY38" fmla="*/ 700113 h 1231790"/>
              <a:gd name="connsiteX39" fmla="*/ 1156384 w 1901962"/>
              <a:gd name="connsiteY39" fmla="*/ 463130 h 1231790"/>
              <a:gd name="connsiteX40" fmla="*/ 1156175 w 1901962"/>
              <a:gd name="connsiteY40" fmla="*/ 459966 h 1231790"/>
              <a:gd name="connsiteX41" fmla="*/ 1088713 w 1901962"/>
              <a:gd name="connsiteY41" fmla="*/ 459966 h 1231790"/>
              <a:gd name="connsiteX42" fmla="*/ 1049997 w 1901962"/>
              <a:gd name="connsiteY42" fmla="*/ 421757 h 1231790"/>
              <a:gd name="connsiteX43" fmla="*/ 1050295 w 1901962"/>
              <a:gd name="connsiteY43" fmla="*/ 74387 h 1231790"/>
              <a:gd name="connsiteX44" fmla="*/ 1033310 w 1901962"/>
              <a:gd name="connsiteY44" fmla="*/ 57402 h 1231790"/>
              <a:gd name="connsiteX45" fmla="*/ 866326 w 1901962"/>
              <a:gd name="connsiteY45" fmla="*/ 57432 h 1231790"/>
              <a:gd name="connsiteX46" fmla="*/ 851819 w 1901962"/>
              <a:gd name="connsiteY46" fmla="*/ 72297 h 1231790"/>
              <a:gd name="connsiteX47" fmla="*/ 852058 w 1901962"/>
              <a:gd name="connsiteY47" fmla="*/ 419668 h 1231790"/>
              <a:gd name="connsiteX48" fmla="*/ 812416 w 1901962"/>
              <a:gd name="connsiteY48" fmla="*/ 459966 h 1231790"/>
              <a:gd name="connsiteX49" fmla="*/ 746835 w 1901962"/>
              <a:gd name="connsiteY49" fmla="*/ 460295 h 1231790"/>
              <a:gd name="connsiteX50" fmla="*/ 744835 w 1901962"/>
              <a:gd name="connsiteY50" fmla="*/ 462653 h 1231790"/>
              <a:gd name="connsiteX51" fmla="*/ 797789 w 1901962"/>
              <a:gd name="connsiteY51" fmla="*/ 525458 h 1231790"/>
              <a:gd name="connsiteX52" fmla="*/ 860267 w 1901962"/>
              <a:gd name="connsiteY52" fmla="*/ 599458 h 1231790"/>
              <a:gd name="connsiteX53" fmla="*/ 859640 w 1901962"/>
              <a:gd name="connsiteY53" fmla="*/ 644204 h 1231790"/>
              <a:gd name="connsiteX54" fmla="*/ 815491 w 1901962"/>
              <a:gd name="connsiteY54" fmla="*/ 636801 h 1231790"/>
              <a:gd name="connsiteX55" fmla="*/ 660417 w 1901962"/>
              <a:gd name="connsiteY55" fmla="*/ 453697 h 1231790"/>
              <a:gd name="connsiteX56" fmla="*/ 653134 w 1901962"/>
              <a:gd name="connsiteY56" fmla="*/ 418265 h 1231790"/>
              <a:gd name="connsiteX57" fmla="*/ 685343 w 1901962"/>
              <a:gd name="connsiteY57" fmla="*/ 401280 h 1231790"/>
              <a:gd name="connsiteX58" fmla="*/ 779282 w 1901962"/>
              <a:gd name="connsiteY58" fmla="*/ 401549 h 1231790"/>
              <a:gd name="connsiteX59" fmla="*/ 793581 w 1901962"/>
              <a:gd name="connsiteY59" fmla="*/ 387967 h 1231790"/>
              <a:gd name="connsiteX60" fmla="*/ 793551 w 1901962"/>
              <a:gd name="connsiteY60" fmla="*/ 235908 h 1231790"/>
              <a:gd name="connsiteX61" fmla="*/ 790853 w 1901962"/>
              <a:gd name="connsiteY61" fmla="*/ 225883 h 1231790"/>
              <a:gd name="connsiteX62" fmla="*/ 779419 w 1901962"/>
              <a:gd name="connsiteY62" fmla="*/ 224039 h 1231790"/>
              <a:gd name="connsiteX63" fmla="*/ 627331 w 1901962"/>
              <a:gd name="connsiteY63" fmla="*/ 224367 h 1231790"/>
              <a:gd name="connsiteX64" fmla="*/ 598973 w 1901962"/>
              <a:gd name="connsiteY64" fmla="*/ 206547 h 1231790"/>
              <a:gd name="connsiteX65" fmla="*/ 605033 w 1901962"/>
              <a:gd name="connsiteY65" fmla="*/ 174935 h 1231790"/>
              <a:gd name="connsiteX66" fmla="*/ 631032 w 1901962"/>
              <a:gd name="connsiteY66" fmla="*/ 166368 h 1231790"/>
              <a:gd name="connsiteX67" fmla="*/ 778643 w 1901962"/>
              <a:gd name="connsiteY67" fmla="*/ 166637 h 1231790"/>
              <a:gd name="connsiteX68" fmla="*/ 789814 w 1901962"/>
              <a:gd name="connsiteY68" fmla="*/ 164474 h 1231790"/>
              <a:gd name="connsiteX69" fmla="*/ 793521 w 1901962"/>
              <a:gd name="connsiteY69" fmla="*/ 150416 h 1231790"/>
              <a:gd name="connsiteX70" fmla="*/ 793222 w 1901962"/>
              <a:gd name="connsiteY70" fmla="*/ 34119 h 1231790"/>
              <a:gd name="connsiteX71" fmla="*/ 826685 w 1901962"/>
              <a:gd name="connsiteY71" fmla="*/ 0 h 1231790"/>
              <a:gd name="connsiteX72" fmla="*/ 1075668 w 1901962"/>
              <a:gd name="connsiteY72" fmla="*/ 0 h 1231790"/>
              <a:gd name="connsiteX73" fmla="*/ 1108742 w 1901962"/>
              <a:gd name="connsiteY73" fmla="*/ 32984 h 1231790"/>
              <a:gd name="connsiteX74" fmla="*/ 1108533 w 1901962"/>
              <a:gd name="connsiteY74" fmla="*/ 150775 h 1231790"/>
              <a:gd name="connsiteX75" fmla="*/ 1110996 w 1901962"/>
              <a:gd name="connsiteY75" fmla="*/ 161950 h 1231790"/>
              <a:gd name="connsiteX76" fmla="*/ 1111840 w 1901962"/>
              <a:gd name="connsiteY76" fmla="*/ 162169 h 1231790"/>
              <a:gd name="connsiteX77" fmla="*/ 1122342 w 1901962"/>
              <a:gd name="connsiteY77" fmla="*/ 166726 h 1231790"/>
              <a:gd name="connsiteX78" fmla="*/ 1523414 w 1901962"/>
              <a:gd name="connsiteY78" fmla="*/ 166517 h 1231790"/>
              <a:gd name="connsiteX79" fmla="*/ 1887978 w 1901962"/>
              <a:gd name="connsiteY79" fmla="*/ 441202 h 1231790"/>
              <a:gd name="connsiteX80" fmla="*/ 1589950 w 1901962"/>
              <a:gd name="connsiteY80" fmla="*/ 910571 h 1231790"/>
              <a:gd name="connsiteX81" fmla="*/ 1450190 w 1901962"/>
              <a:gd name="connsiteY81" fmla="*/ 915765 h 1231790"/>
              <a:gd name="connsiteX82" fmla="*/ 1429325 w 1901962"/>
              <a:gd name="connsiteY82" fmla="*/ 929258 h 1231790"/>
              <a:gd name="connsiteX83" fmla="*/ 1402788 w 1901962"/>
              <a:gd name="connsiteY83" fmla="*/ 979078 h 1231790"/>
              <a:gd name="connsiteX84" fmla="*/ 1384803 w 1901962"/>
              <a:gd name="connsiteY84" fmla="*/ 993589 h 1231790"/>
              <a:gd name="connsiteX85" fmla="*/ 826724 w 1901962"/>
              <a:gd name="connsiteY85" fmla="*/ 1032724 h 1231790"/>
              <a:gd name="connsiteX86" fmla="*/ 806583 w 1901962"/>
              <a:gd name="connsiteY86" fmla="*/ 1030332 h 1231790"/>
              <a:gd name="connsiteX87" fmla="*/ 563540 w 1901962"/>
              <a:gd name="connsiteY87" fmla="*/ 798811 h 1231790"/>
              <a:gd name="connsiteX88" fmla="*/ 536764 w 1901962"/>
              <a:gd name="connsiteY88" fmla="*/ 782155 h 1231790"/>
              <a:gd name="connsiteX89" fmla="*/ 394258 w 1901962"/>
              <a:gd name="connsiteY89" fmla="*/ 775826 h 1231790"/>
              <a:gd name="connsiteX90" fmla="*/ 164170 w 1901962"/>
              <a:gd name="connsiteY90" fmla="*/ 598514 h 1231790"/>
              <a:gd name="connsiteX91" fmla="*/ 182916 w 1901962"/>
              <a:gd name="connsiteY91" fmla="*/ 563619 h 1231790"/>
              <a:gd name="connsiteX92" fmla="*/ 204677 w 1901962"/>
              <a:gd name="connsiteY92" fmla="*/ 581111 h 1231790"/>
              <a:gd name="connsiteX93" fmla="*/ 345780 w 1901962"/>
              <a:gd name="connsiteY93" fmla="*/ 714334 h 1231790"/>
              <a:gd name="connsiteX94" fmla="*/ 459720 w 1901962"/>
              <a:gd name="connsiteY94" fmla="*/ 739200 h 1231790"/>
              <a:gd name="connsiteX95" fmla="*/ 562525 w 1901962"/>
              <a:gd name="connsiteY95" fmla="*/ 739200 h 1231790"/>
              <a:gd name="connsiteX96" fmla="*/ 591599 w 1901962"/>
              <a:gd name="connsiteY96" fmla="*/ 757110 h 1231790"/>
              <a:gd name="connsiteX97" fmla="*/ 825150 w 1901962"/>
              <a:gd name="connsiteY97" fmla="*/ 990869 h 1231790"/>
              <a:gd name="connsiteX98" fmla="*/ 839389 w 1901962"/>
              <a:gd name="connsiteY98" fmla="*/ 1020810 h 1231790"/>
              <a:gd name="connsiteX99" fmla="*/ 826724 w 1901962"/>
              <a:gd name="connsiteY99" fmla="*/ 1032724 h 1231790"/>
              <a:gd name="connsiteX100" fmla="*/ 934890 w 1901962"/>
              <a:gd name="connsiteY100" fmla="*/ 1231536 h 1231790"/>
              <a:gd name="connsiteX101" fmla="*/ 520704 w 1901962"/>
              <a:gd name="connsiteY101" fmla="*/ 996421 h 1231790"/>
              <a:gd name="connsiteX102" fmla="*/ 479332 w 1901962"/>
              <a:gd name="connsiteY102" fmla="*/ 927646 h 1231790"/>
              <a:gd name="connsiteX103" fmla="*/ 460257 w 1901962"/>
              <a:gd name="connsiteY103" fmla="*/ 915705 h 1231790"/>
              <a:gd name="connsiteX104" fmla="*/ 338109 w 1901962"/>
              <a:gd name="connsiteY104" fmla="*/ 913944 h 1231790"/>
              <a:gd name="connsiteX105" fmla="*/ 4738 w 1901962"/>
              <a:gd name="connsiteY105" fmla="*/ 602185 h 1231790"/>
              <a:gd name="connsiteX106" fmla="*/ 240677 w 1901962"/>
              <a:gd name="connsiteY106" fmla="*/ 190935 h 1231790"/>
              <a:gd name="connsiteX107" fmla="*/ 381900 w 1901962"/>
              <a:gd name="connsiteY107" fmla="*/ 166308 h 1231790"/>
              <a:gd name="connsiteX108" fmla="*/ 443033 w 1901962"/>
              <a:gd name="connsiteY108" fmla="*/ 166487 h 1231790"/>
              <a:gd name="connsiteX109" fmla="*/ 473600 w 1901962"/>
              <a:gd name="connsiteY109" fmla="*/ 195651 h 1231790"/>
              <a:gd name="connsiteX110" fmla="*/ 442466 w 1901962"/>
              <a:gd name="connsiteY110" fmla="*/ 224308 h 1231790"/>
              <a:gd name="connsiteX111" fmla="*/ 316139 w 1901962"/>
              <a:gd name="connsiteY111" fmla="*/ 229950 h 1231790"/>
              <a:gd name="connsiteX112" fmla="*/ 61484 w 1901962"/>
              <a:gd name="connsiteY112" fmla="*/ 494156 h 1231790"/>
              <a:gd name="connsiteX113" fmla="*/ 316079 w 1901962"/>
              <a:gd name="connsiteY113" fmla="*/ 851975 h 1231790"/>
              <a:gd name="connsiteX114" fmla="*/ 342586 w 1901962"/>
              <a:gd name="connsiteY114" fmla="*/ 855766 h 1231790"/>
              <a:gd name="connsiteX115" fmla="*/ 418586 w 1901962"/>
              <a:gd name="connsiteY115" fmla="*/ 855945 h 1231790"/>
              <a:gd name="connsiteX116" fmla="*/ 418616 w 1901962"/>
              <a:gd name="connsiteY116" fmla="*/ 857348 h 1231790"/>
              <a:gd name="connsiteX117" fmla="*/ 481212 w 1901962"/>
              <a:gd name="connsiteY117" fmla="*/ 857109 h 1231790"/>
              <a:gd name="connsiteX118" fmla="*/ 522824 w 1901962"/>
              <a:gd name="connsiteY118" fmla="*/ 883198 h 1231790"/>
              <a:gd name="connsiteX119" fmla="*/ 774314 w 1901962"/>
              <a:gd name="connsiteY119" fmla="*/ 1134480 h 1231790"/>
              <a:gd name="connsiteX120" fmla="*/ 1239983 w 1901962"/>
              <a:gd name="connsiteY120" fmla="*/ 1074749 h 1231790"/>
              <a:gd name="connsiteX121" fmla="*/ 1306131 w 1901962"/>
              <a:gd name="connsiteY121" fmla="*/ 1012600 h 1231790"/>
              <a:gd name="connsiteX122" fmla="*/ 1341325 w 1901962"/>
              <a:gd name="connsiteY122" fmla="*/ 1005854 h 1231790"/>
              <a:gd name="connsiteX123" fmla="*/ 1356608 w 1901962"/>
              <a:gd name="connsiteY123" fmla="*/ 1036988 h 1231790"/>
              <a:gd name="connsiteX124" fmla="*/ 1348728 w 1901962"/>
              <a:gd name="connsiteY124" fmla="*/ 1052689 h 1231790"/>
              <a:gd name="connsiteX125" fmla="*/ 1010969 w 1901962"/>
              <a:gd name="connsiteY125" fmla="*/ 1228748 h 1231790"/>
              <a:gd name="connsiteX126" fmla="*/ 934890 w 1901962"/>
              <a:gd name="connsiteY126" fmla="*/ 1231536 h 1231790"/>
              <a:gd name="connsiteX0" fmla="*/ 538495 w 1901962"/>
              <a:gd name="connsiteY0" fmla="*/ 224338 h 1231790"/>
              <a:gd name="connsiteX1" fmla="*/ 503272 w 1901962"/>
              <a:gd name="connsiteY1" fmla="*/ 195682 h 1231790"/>
              <a:gd name="connsiteX2" fmla="*/ 536495 w 1901962"/>
              <a:gd name="connsiteY2" fmla="*/ 166398 h 1231790"/>
              <a:gd name="connsiteX3" fmla="*/ 571390 w 1901962"/>
              <a:gd name="connsiteY3" fmla="*/ 195861 h 1231790"/>
              <a:gd name="connsiteX4" fmla="*/ 538495 w 1901962"/>
              <a:gd name="connsiteY4" fmla="*/ 224338 h 1231790"/>
              <a:gd name="connsiteX5" fmla="*/ 168140 w 1901962"/>
              <a:gd name="connsiteY5" fmla="*/ 557170 h 1231790"/>
              <a:gd name="connsiteX6" fmla="*/ 141692 w 1901962"/>
              <a:gd name="connsiteY6" fmla="*/ 539648 h 1231790"/>
              <a:gd name="connsiteX7" fmla="*/ 129812 w 1901962"/>
              <a:gd name="connsiteY7" fmla="*/ 471141 h 1231790"/>
              <a:gd name="connsiteX8" fmla="*/ 130916 w 1901962"/>
              <a:gd name="connsiteY8" fmla="*/ 456276 h 1231790"/>
              <a:gd name="connsiteX9" fmla="*/ 153692 w 1901962"/>
              <a:gd name="connsiteY9" fmla="*/ 441470 h 1231790"/>
              <a:gd name="connsiteX10" fmla="*/ 172827 w 1901962"/>
              <a:gd name="connsiteY10" fmla="*/ 460634 h 1231790"/>
              <a:gd name="connsiteX11" fmla="*/ 183871 w 1901962"/>
              <a:gd name="connsiteY11" fmla="*/ 529469 h 1231790"/>
              <a:gd name="connsiteX12" fmla="*/ 168140 w 1901962"/>
              <a:gd name="connsiteY12" fmla="*/ 557170 h 1231790"/>
              <a:gd name="connsiteX13" fmla="*/ 1384803 w 1901962"/>
              <a:gd name="connsiteY13" fmla="*/ 993589 h 1231790"/>
              <a:gd name="connsiteX14" fmla="*/ 1362967 w 1901962"/>
              <a:gd name="connsiteY14" fmla="*/ 990929 h 1231790"/>
              <a:gd name="connsiteX15" fmla="*/ 1352400 w 1901962"/>
              <a:gd name="connsiteY15" fmla="*/ 949914 h 1231790"/>
              <a:gd name="connsiteX16" fmla="*/ 1387265 w 1901962"/>
              <a:gd name="connsiteY16" fmla="*/ 880959 h 1231790"/>
              <a:gd name="connsiteX17" fmla="*/ 1426250 w 1901962"/>
              <a:gd name="connsiteY17" fmla="*/ 857109 h 1231790"/>
              <a:gd name="connsiteX18" fmla="*/ 1544010 w 1901962"/>
              <a:gd name="connsiteY18" fmla="*/ 856422 h 1231790"/>
              <a:gd name="connsiteX19" fmla="*/ 1836098 w 1901962"/>
              <a:gd name="connsiteY19" fmla="*/ 607947 h 1231790"/>
              <a:gd name="connsiteX20" fmla="*/ 1574548 w 1901962"/>
              <a:gd name="connsiteY20" fmla="*/ 228188 h 1231790"/>
              <a:gd name="connsiteX21" fmla="*/ 1521085 w 1901962"/>
              <a:gd name="connsiteY21" fmla="*/ 224547 h 1231790"/>
              <a:gd name="connsiteX22" fmla="*/ 1122999 w 1901962"/>
              <a:gd name="connsiteY22" fmla="*/ 224099 h 1231790"/>
              <a:gd name="connsiteX23" fmla="*/ 1111222 w 1901962"/>
              <a:gd name="connsiteY23" fmla="*/ 226737 h 1231790"/>
              <a:gd name="connsiteX24" fmla="*/ 1110801 w 1901962"/>
              <a:gd name="connsiteY24" fmla="*/ 228339 h 1231790"/>
              <a:gd name="connsiteX25" fmla="*/ 1110801 w 1901962"/>
              <a:gd name="connsiteY25" fmla="*/ 227799 h 1231790"/>
              <a:gd name="connsiteX26" fmla="*/ 1108474 w 1901962"/>
              <a:gd name="connsiteY26" fmla="*/ 235699 h 1231790"/>
              <a:gd name="connsiteX27" fmla="*/ 1108563 w 1901962"/>
              <a:gd name="connsiteY27" fmla="*/ 389250 h 1231790"/>
              <a:gd name="connsiteX28" fmla="*/ 1121011 w 1901962"/>
              <a:gd name="connsiteY28" fmla="*/ 401578 h 1231790"/>
              <a:gd name="connsiteX29" fmla="*/ 1214921 w 1901962"/>
              <a:gd name="connsiteY29" fmla="*/ 401310 h 1231790"/>
              <a:gd name="connsiteX30" fmla="*/ 1249308 w 1901962"/>
              <a:gd name="connsiteY30" fmla="*/ 419459 h 1231790"/>
              <a:gd name="connsiteX31" fmla="*/ 1239846 w 1901962"/>
              <a:gd name="connsiteY31" fmla="*/ 455847 h 1231790"/>
              <a:gd name="connsiteX32" fmla="*/ 979937 w 1901962"/>
              <a:gd name="connsiteY32" fmla="*/ 763009 h 1231790"/>
              <a:gd name="connsiteX33" fmla="*/ 921878 w 1901962"/>
              <a:gd name="connsiteY33" fmla="*/ 762800 h 1231790"/>
              <a:gd name="connsiteX34" fmla="*/ 884475 w 1901962"/>
              <a:gd name="connsiteY34" fmla="*/ 718293 h 1231790"/>
              <a:gd name="connsiteX35" fmla="*/ 886863 w 1901962"/>
              <a:gd name="connsiteY35" fmla="*/ 675875 h 1231790"/>
              <a:gd name="connsiteX36" fmla="*/ 928147 w 1901962"/>
              <a:gd name="connsiteY36" fmla="*/ 679905 h 1231790"/>
              <a:gd name="connsiteX37" fmla="*/ 944535 w 1901962"/>
              <a:gd name="connsiteY37" fmla="*/ 699218 h 1231790"/>
              <a:gd name="connsiteX38" fmla="*/ 956743 w 1901962"/>
              <a:gd name="connsiteY38" fmla="*/ 700113 h 1231790"/>
              <a:gd name="connsiteX39" fmla="*/ 1156384 w 1901962"/>
              <a:gd name="connsiteY39" fmla="*/ 463130 h 1231790"/>
              <a:gd name="connsiteX40" fmla="*/ 1156175 w 1901962"/>
              <a:gd name="connsiteY40" fmla="*/ 459966 h 1231790"/>
              <a:gd name="connsiteX41" fmla="*/ 1088713 w 1901962"/>
              <a:gd name="connsiteY41" fmla="*/ 459966 h 1231790"/>
              <a:gd name="connsiteX42" fmla="*/ 1049997 w 1901962"/>
              <a:gd name="connsiteY42" fmla="*/ 421757 h 1231790"/>
              <a:gd name="connsiteX43" fmla="*/ 1050295 w 1901962"/>
              <a:gd name="connsiteY43" fmla="*/ 74387 h 1231790"/>
              <a:gd name="connsiteX44" fmla="*/ 1033310 w 1901962"/>
              <a:gd name="connsiteY44" fmla="*/ 57402 h 1231790"/>
              <a:gd name="connsiteX45" fmla="*/ 866326 w 1901962"/>
              <a:gd name="connsiteY45" fmla="*/ 57432 h 1231790"/>
              <a:gd name="connsiteX46" fmla="*/ 851819 w 1901962"/>
              <a:gd name="connsiteY46" fmla="*/ 72297 h 1231790"/>
              <a:gd name="connsiteX47" fmla="*/ 852058 w 1901962"/>
              <a:gd name="connsiteY47" fmla="*/ 419668 h 1231790"/>
              <a:gd name="connsiteX48" fmla="*/ 812416 w 1901962"/>
              <a:gd name="connsiteY48" fmla="*/ 459966 h 1231790"/>
              <a:gd name="connsiteX49" fmla="*/ 746835 w 1901962"/>
              <a:gd name="connsiteY49" fmla="*/ 460295 h 1231790"/>
              <a:gd name="connsiteX50" fmla="*/ 744835 w 1901962"/>
              <a:gd name="connsiteY50" fmla="*/ 462653 h 1231790"/>
              <a:gd name="connsiteX51" fmla="*/ 797789 w 1901962"/>
              <a:gd name="connsiteY51" fmla="*/ 525458 h 1231790"/>
              <a:gd name="connsiteX52" fmla="*/ 860267 w 1901962"/>
              <a:gd name="connsiteY52" fmla="*/ 599458 h 1231790"/>
              <a:gd name="connsiteX53" fmla="*/ 859640 w 1901962"/>
              <a:gd name="connsiteY53" fmla="*/ 644204 h 1231790"/>
              <a:gd name="connsiteX54" fmla="*/ 815491 w 1901962"/>
              <a:gd name="connsiteY54" fmla="*/ 636801 h 1231790"/>
              <a:gd name="connsiteX55" fmla="*/ 660417 w 1901962"/>
              <a:gd name="connsiteY55" fmla="*/ 453697 h 1231790"/>
              <a:gd name="connsiteX56" fmla="*/ 653134 w 1901962"/>
              <a:gd name="connsiteY56" fmla="*/ 418265 h 1231790"/>
              <a:gd name="connsiteX57" fmla="*/ 685343 w 1901962"/>
              <a:gd name="connsiteY57" fmla="*/ 401280 h 1231790"/>
              <a:gd name="connsiteX58" fmla="*/ 779282 w 1901962"/>
              <a:gd name="connsiteY58" fmla="*/ 401549 h 1231790"/>
              <a:gd name="connsiteX59" fmla="*/ 793581 w 1901962"/>
              <a:gd name="connsiteY59" fmla="*/ 387967 h 1231790"/>
              <a:gd name="connsiteX60" fmla="*/ 793551 w 1901962"/>
              <a:gd name="connsiteY60" fmla="*/ 235908 h 1231790"/>
              <a:gd name="connsiteX61" fmla="*/ 790853 w 1901962"/>
              <a:gd name="connsiteY61" fmla="*/ 225883 h 1231790"/>
              <a:gd name="connsiteX62" fmla="*/ 779419 w 1901962"/>
              <a:gd name="connsiteY62" fmla="*/ 224039 h 1231790"/>
              <a:gd name="connsiteX63" fmla="*/ 627331 w 1901962"/>
              <a:gd name="connsiteY63" fmla="*/ 224367 h 1231790"/>
              <a:gd name="connsiteX64" fmla="*/ 598973 w 1901962"/>
              <a:gd name="connsiteY64" fmla="*/ 206547 h 1231790"/>
              <a:gd name="connsiteX65" fmla="*/ 605033 w 1901962"/>
              <a:gd name="connsiteY65" fmla="*/ 174935 h 1231790"/>
              <a:gd name="connsiteX66" fmla="*/ 631032 w 1901962"/>
              <a:gd name="connsiteY66" fmla="*/ 166368 h 1231790"/>
              <a:gd name="connsiteX67" fmla="*/ 778643 w 1901962"/>
              <a:gd name="connsiteY67" fmla="*/ 166637 h 1231790"/>
              <a:gd name="connsiteX68" fmla="*/ 789814 w 1901962"/>
              <a:gd name="connsiteY68" fmla="*/ 164474 h 1231790"/>
              <a:gd name="connsiteX69" fmla="*/ 793521 w 1901962"/>
              <a:gd name="connsiteY69" fmla="*/ 150416 h 1231790"/>
              <a:gd name="connsiteX70" fmla="*/ 793222 w 1901962"/>
              <a:gd name="connsiteY70" fmla="*/ 34119 h 1231790"/>
              <a:gd name="connsiteX71" fmla="*/ 826685 w 1901962"/>
              <a:gd name="connsiteY71" fmla="*/ 0 h 1231790"/>
              <a:gd name="connsiteX72" fmla="*/ 1075668 w 1901962"/>
              <a:gd name="connsiteY72" fmla="*/ 0 h 1231790"/>
              <a:gd name="connsiteX73" fmla="*/ 1108742 w 1901962"/>
              <a:gd name="connsiteY73" fmla="*/ 32984 h 1231790"/>
              <a:gd name="connsiteX74" fmla="*/ 1108533 w 1901962"/>
              <a:gd name="connsiteY74" fmla="*/ 150775 h 1231790"/>
              <a:gd name="connsiteX75" fmla="*/ 1110996 w 1901962"/>
              <a:gd name="connsiteY75" fmla="*/ 161950 h 1231790"/>
              <a:gd name="connsiteX76" fmla="*/ 1122342 w 1901962"/>
              <a:gd name="connsiteY76" fmla="*/ 166726 h 1231790"/>
              <a:gd name="connsiteX77" fmla="*/ 1523414 w 1901962"/>
              <a:gd name="connsiteY77" fmla="*/ 166517 h 1231790"/>
              <a:gd name="connsiteX78" fmla="*/ 1887978 w 1901962"/>
              <a:gd name="connsiteY78" fmla="*/ 441202 h 1231790"/>
              <a:gd name="connsiteX79" fmla="*/ 1589950 w 1901962"/>
              <a:gd name="connsiteY79" fmla="*/ 910571 h 1231790"/>
              <a:gd name="connsiteX80" fmla="*/ 1450190 w 1901962"/>
              <a:gd name="connsiteY80" fmla="*/ 915765 h 1231790"/>
              <a:gd name="connsiteX81" fmla="*/ 1429325 w 1901962"/>
              <a:gd name="connsiteY81" fmla="*/ 929258 h 1231790"/>
              <a:gd name="connsiteX82" fmla="*/ 1402788 w 1901962"/>
              <a:gd name="connsiteY82" fmla="*/ 979078 h 1231790"/>
              <a:gd name="connsiteX83" fmla="*/ 1384803 w 1901962"/>
              <a:gd name="connsiteY83" fmla="*/ 993589 h 1231790"/>
              <a:gd name="connsiteX84" fmla="*/ 826724 w 1901962"/>
              <a:gd name="connsiteY84" fmla="*/ 1032724 h 1231790"/>
              <a:gd name="connsiteX85" fmla="*/ 806583 w 1901962"/>
              <a:gd name="connsiteY85" fmla="*/ 1030332 h 1231790"/>
              <a:gd name="connsiteX86" fmla="*/ 563540 w 1901962"/>
              <a:gd name="connsiteY86" fmla="*/ 798811 h 1231790"/>
              <a:gd name="connsiteX87" fmla="*/ 536764 w 1901962"/>
              <a:gd name="connsiteY87" fmla="*/ 782155 h 1231790"/>
              <a:gd name="connsiteX88" fmla="*/ 394258 w 1901962"/>
              <a:gd name="connsiteY88" fmla="*/ 775826 h 1231790"/>
              <a:gd name="connsiteX89" fmla="*/ 164170 w 1901962"/>
              <a:gd name="connsiteY89" fmla="*/ 598514 h 1231790"/>
              <a:gd name="connsiteX90" fmla="*/ 182916 w 1901962"/>
              <a:gd name="connsiteY90" fmla="*/ 563619 h 1231790"/>
              <a:gd name="connsiteX91" fmla="*/ 204677 w 1901962"/>
              <a:gd name="connsiteY91" fmla="*/ 581111 h 1231790"/>
              <a:gd name="connsiteX92" fmla="*/ 345780 w 1901962"/>
              <a:gd name="connsiteY92" fmla="*/ 714334 h 1231790"/>
              <a:gd name="connsiteX93" fmla="*/ 459720 w 1901962"/>
              <a:gd name="connsiteY93" fmla="*/ 739200 h 1231790"/>
              <a:gd name="connsiteX94" fmla="*/ 562525 w 1901962"/>
              <a:gd name="connsiteY94" fmla="*/ 739200 h 1231790"/>
              <a:gd name="connsiteX95" fmla="*/ 591599 w 1901962"/>
              <a:gd name="connsiteY95" fmla="*/ 757110 h 1231790"/>
              <a:gd name="connsiteX96" fmla="*/ 825150 w 1901962"/>
              <a:gd name="connsiteY96" fmla="*/ 990869 h 1231790"/>
              <a:gd name="connsiteX97" fmla="*/ 839389 w 1901962"/>
              <a:gd name="connsiteY97" fmla="*/ 1020810 h 1231790"/>
              <a:gd name="connsiteX98" fmla="*/ 826724 w 1901962"/>
              <a:gd name="connsiteY98" fmla="*/ 1032724 h 1231790"/>
              <a:gd name="connsiteX99" fmla="*/ 934890 w 1901962"/>
              <a:gd name="connsiteY99" fmla="*/ 1231536 h 1231790"/>
              <a:gd name="connsiteX100" fmla="*/ 520704 w 1901962"/>
              <a:gd name="connsiteY100" fmla="*/ 996421 h 1231790"/>
              <a:gd name="connsiteX101" fmla="*/ 479332 w 1901962"/>
              <a:gd name="connsiteY101" fmla="*/ 927646 h 1231790"/>
              <a:gd name="connsiteX102" fmla="*/ 460257 w 1901962"/>
              <a:gd name="connsiteY102" fmla="*/ 915705 h 1231790"/>
              <a:gd name="connsiteX103" fmla="*/ 338109 w 1901962"/>
              <a:gd name="connsiteY103" fmla="*/ 913944 h 1231790"/>
              <a:gd name="connsiteX104" fmla="*/ 4738 w 1901962"/>
              <a:gd name="connsiteY104" fmla="*/ 602185 h 1231790"/>
              <a:gd name="connsiteX105" fmla="*/ 240677 w 1901962"/>
              <a:gd name="connsiteY105" fmla="*/ 190935 h 1231790"/>
              <a:gd name="connsiteX106" fmla="*/ 381900 w 1901962"/>
              <a:gd name="connsiteY106" fmla="*/ 166308 h 1231790"/>
              <a:gd name="connsiteX107" fmla="*/ 443033 w 1901962"/>
              <a:gd name="connsiteY107" fmla="*/ 166487 h 1231790"/>
              <a:gd name="connsiteX108" fmla="*/ 473600 w 1901962"/>
              <a:gd name="connsiteY108" fmla="*/ 195651 h 1231790"/>
              <a:gd name="connsiteX109" fmla="*/ 442466 w 1901962"/>
              <a:gd name="connsiteY109" fmla="*/ 224308 h 1231790"/>
              <a:gd name="connsiteX110" fmla="*/ 316139 w 1901962"/>
              <a:gd name="connsiteY110" fmla="*/ 229950 h 1231790"/>
              <a:gd name="connsiteX111" fmla="*/ 61484 w 1901962"/>
              <a:gd name="connsiteY111" fmla="*/ 494156 h 1231790"/>
              <a:gd name="connsiteX112" fmla="*/ 316079 w 1901962"/>
              <a:gd name="connsiteY112" fmla="*/ 851975 h 1231790"/>
              <a:gd name="connsiteX113" fmla="*/ 342586 w 1901962"/>
              <a:gd name="connsiteY113" fmla="*/ 855766 h 1231790"/>
              <a:gd name="connsiteX114" fmla="*/ 418586 w 1901962"/>
              <a:gd name="connsiteY114" fmla="*/ 855945 h 1231790"/>
              <a:gd name="connsiteX115" fmla="*/ 418616 w 1901962"/>
              <a:gd name="connsiteY115" fmla="*/ 857348 h 1231790"/>
              <a:gd name="connsiteX116" fmla="*/ 481212 w 1901962"/>
              <a:gd name="connsiteY116" fmla="*/ 857109 h 1231790"/>
              <a:gd name="connsiteX117" fmla="*/ 522824 w 1901962"/>
              <a:gd name="connsiteY117" fmla="*/ 883198 h 1231790"/>
              <a:gd name="connsiteX118" fmla="*/ 774314 w 1901962"/>
              <a:gd name="connsiteY118" fmla="*/ 1134480 h 1231790"/>
              <a:gd name="connsiteX119" fmla="*/ 1239983 w 1901962"/>
              <a:gd name="connsiteY119" fmla="*/ 1074749 h 1231790"/>
              <a:gd name="connsiteX120" fmla="*/ 1306131 w 1901962"/>
              <a:gd name="connsiteY120" fmla="*/ 1012600 h 1231790"/>
              <a:gd name="connsiteX121" fmla="*/ 1341325 w 1901962"/>
              <a:gd name="connsiteY121" fmla="*/ 1005854 h 1231790"/>
              <a:gd name="connsiteX122" fmla="*/ 1356608 w 1901962"/>
              <a:gd name="connsiteY122" fmla="*/ 1036988 h 1231790"/>
              <a:gd name="connsiteX123" fmla="*/ 1348728 w 1901962"/>
              <a:gd name="connsiteY123" fmla="*/ 1052689 h 1231790"/>
              <a:gd name="connsiteX124" fmla="*/ 1010969 w 1901962"/>
              <a:gd name="connsiteY124" fmla="*/ 1228748 h 1231790"/>
              <a:gd name="connsiteX125" fmla="*/ 934890 w 1901962"/>
              <a:gd name="connsiteY125" fmla="*/ 1231536 h 1231790"/>
              <a:gd name="connsiteX0" fmla="*/ 538495 w 1901962"/>
              <a:gd name="connsiteY0" fmla="*/ 224338 h 1231790"/>
              <a:gd name="connsiteX1" fmla="*/ 503272 w 1901962"/>
              <a:gd name="connsiteY1" fmla="*/ 195682 h 1231790"/>
              <a:gd name="connsiteX2" fmla="*/ 536495 w 1901962"/>
              <a:gd name="connsiteY2" fmla="*/ 166398 h 1231790"/>
              <a:gd name="connsiteX3" fmla="*/ 571390 w 1901962"/>
              <a:gd name="connsiteY3" fmla="*/ 195861 h 1231790"/>
              <a:gd name="connsiteX4" fmla="*/ 538495 w 1901962"/>
              <a:gd name="connsiteY4" fmla="*/ 224338 h 1231790"/>
              <a:gd name="connsiteX5" fmla="*/ 168140 w 1901962"/>
              <a:gd name="connsiteY5" fmla="*/ 557170 h 1231790"/>
              <a:gd name="connsiteX6" fmla="*/ 141692 w 1901962"/>
              <a:gd name="connsiteY6" fmla="*/ 539648 h 1231790"/>
              <a:gd name="connsiteX7" fmla="*/ 129812 w 1901962"/>
              <a:gd name="connsiteY7" fmla="*/ 471141 h 1231790"/>
              <a:gd name="connsiteX8" fmla="*/ 130916 w 1901962"/>
              <a:gd name="connsiteY8" fmla="*/ 456276 h 1231790"/>
              <a:gd name="connsiteX9" fmla="*/ 153692 w 1901962"/>
              <a:gd name="connsiteY9" fmla="*/ 441470 h 1231790"/>
              <a:gd name="connsiteX10" fmla="*/ 172827 w 1901962"/>
              <a:gd name="connsiteY10" fmla="*/ 460634 h 1231790"/>
              <a:gd name="connsiteX11" fmla="*/ 183871 w 1901962"/>
              <a:gd name="connsiteY11" fmla="*/ 529469 h 1231790"/>
              <a:gd name="connsiteX12" fmla="*/ 168140 w 1901962"/>
              <a:gd name="connsiteY12" fmla="*/ 557170 h 1231790"/>
              <a:gd name="connsiteX13" fmla="*/ 1384803 w 1901962"/>
              <a:gd name="connsiteY13" fmla="*/ 993589 h 1231790"/>
              <a:gd name="connsiteX14" fmla="*/ 1362967 w 1901962"/>
              <a:gd name="connsiteY14" fmla="*/ 990929 h 1231790"/>
              <a:gd name="connsiteX15" fmla="*/ 1352400 w 1901962"/>
              <a:gd name="connsiteY15" fmla="*/ 949914 h 1231790"/>
              <a:gd name="connsiteX16" fmla="*/ 1387265 w 1901962"/>
              <a:gd name="connsiteY16" fmla="*/ 880959 h 1231790"/>
              <a:gd name="connsiteX17" fmla="*/ 1426250 w 1901962"/>
              <a:gd name="connsiteY17" fmla="*/ 857109 h 1231790"/>
              <a:gd name="connsiteX18" fmla="*/ 1544010 w 1901962"/>
              <a:gd name="connsiteY18" fmla="*/ 856422 h 1231790"/>
              <a:gd name="connsiteX19" fmla="*/ 1836098 w 1901962"/>
              <a:gd name="connsiteY19" fmla="*/ 607947 h 1231790"/>
              <a:gd name="connsiteX20" fmla="*/ 1574548 w 1901962"/>
              <a:gd name="connsiteY20" fmla="*/ 228188 h 1231790"/>
              <a:gd name="connsiteX21" fmla="*/ 1521085 w 1901962"/>
              <a:gd name="connsiteY21" fmla="*/ 224547 h 1231790"/>
              <a:gd name="connsiteX22" fmla="*/ 1122999 w 1901962"/>
              <a:gd name="connsiteY22" fmla="*/ 224099 h 1231790"/>
              <a:gd name="connsiteX23" fmla="*/ 1111222 w 1901962"/>
              <a:gd name="connsiteY23" fmla="*/ 226737 h 1231790"/>
              <a:gd name="connsiteX24" fmla="*/ 1110801 w 1901962"/>
              <a:gd name="connsiteY24" fmla="*/ 228339 h 1231790"/>
              <a:gd name="connsiteX25" fmla="*/ 1108474 w 1901962"/>
              <a:gd name="connsiteY25" fmla="*/ 235699 h 1231790"/>
              <a:gd name="connsiteX26" fmla="*/ 1108563 w 1901962"/>
              <a:gd name="connsiteY26" fmla="*/ 389250 h 1231790"/>
              <a:gd name="connsiteX27" fmla="*/ 1121011 w 1901962"/>
              <a:gd name="connsiteY27" fmla="*/ 401578 h 1231790"/>
              <a:gd name="connsiteX28" fmla="*/ 1214921 w 1901962"/>
              <a:gd name="connsiteY28" fmla="*/ 401310 h 1231790"/>
              <a:gd name="connsiteX29" fmla="*/ 1249308 w 1901962"/>
              <a:gd name="connsiteY29" fmla="*/ 419459 h 1231790"/>
              <a:gd name="connsiteX30" fmla="*/ 1239846 w 1901962"/>
              <a:gd name="connsiteY30" fmla="*/ 455847 h 1231790"/>
              <a:gd name="connsiteX31" fmla="*/ 979937 w 1901962"/>
              <a:gd name="connsiteY31" fmla="*/ 763009 h 1231790"/>
              <a:gd name="connsiteX32" fmla="*/ 921878 w 1901962"/>
              <a:gd name="connsiteY32" fmla="*/ 762800 h 1231790"/>
              <a:gd name="connsiteX33" fmla="*/ 884475 w 1901962"/>
              <a:gd name="connsiteY33" fmla="*/ 718293 h 1231790"/>
              <a:gd name="connsiteX34" fmla="*/ 886863 w 1901962"/>
              <a:gd name="connsiteY34" fmla="*/ 675875 h 1231790"/>
              <a:gd name="connsiteX35" fmla="*/ 928147 w 1901962"/>
              <a:gd name="connsiteY35" fmla="*/ 679905 h 1231790"/>
              <a:gd name="connsiteX36" fmla="*/ 944535 w 1901962"/>
              <a:gd name="connsiteY36" fmla="*/ 699218 h 1231790"/>
              <a:gd name="connsiteX37" fmla="*/ 956743 w 1901962"/>
              <a:gd name="connsiteY37" fmla="*/ 700113 h 1231790"/>
              <a:gd name="connsiteX38" fmla="*/ 1156384 w 1901962"/>
              <a:gd name="connsiteY38" fmla="*/ 463130 h 1231790"/>
              <a:gd name="connsiteX39" fmla="*/ 1156175 w 1901962"/>
              <a:gd name="connsiteY39" fmla="*/ 459966 h 1231790"/>
              <a:gd name="connsiteX40" fmla="*/ 1088713 w 1901962"/>
              <a:gd name="connsiteY40" fmla="*/ 459966 h 1231790"/>
              <a:gd name="connsiteX41" fmla="*/ 1049997 w 1901962"/>
              <a:gd name="connsiteY41" fmla="*/ 421757 h 1231790"/>
              <a:gd name="connsiteX42" fmla="*/ 1050295 w 1901962"/>
              <a:gd name="connsiteY42" fmla="*/ 74387 h 1231790"/>
              <a:gd name="connsiteX43" fmla="*/ 1033310 w 1901962"/>
              <a:gd name="connsiteY43" fmla="*/ 57402 h 1231790"/>
              <a:gd name="connsiteX44" fmla="*/ 866326 w 1901962"/>
              <a:gd name="connsiteY44" fmla="*/ 57432 h 1231790"/>
              <a:gd name="connsiteX45" fmla="*/ 851819 w 1901962"/>
              <a:gd name="connsiteY45" fmla="*/ 72297 h 1231790"/>
              <a:gd name="connsiteX46" fmla="*/ 852058 w 1901962"/>
              <a:gd name="connsiteY46" fmla="*/ 419668 h 1231790"/>
              <a:gd name="connsiteX47" fmla="*/ 812416 w 1901962"/>
              <a:gd name="connsiteY47" fmla="*/ 459966 h 1231790"/>
              <a:gd name="connsiteX48" fmla="*/ 746835 w 1901962"/>
              <a:gd name="connsiteY48" fmla="*/ 460295 h 1231790"/>
              <a:gd name="connsiteX49" fmla="*/ 744835 w 1901962"/>
              <a:gd name="connsiteY49" fmla="*/ 462653 h 1231790"/>
              <a:gd name="connsiteX50" fmla="*/ 797789 w 1901962"/>
              <a:gd name="connsiteY50" fmla="*/ 525458 h 1231790"/>
              <a:gd name="connsiteX51" fmla="*/ 860267 w 1901962"/>
              <a:gd name="connsiteY51" fmla="*/ 599458 h 1231790"/>
              <a:gd name="connsiteX52" fmla="*/ 859640 w 1901962"/>
              <a:gd name="connsiteY52" fmla="*/ 644204 h 1231790"/>
              <a:gd name="connsiteX53" fmla="*/ 815491 w 1901962"/>
              <a:gd name="connsiteY53" fmla="*/ 636801 h 1231790"/>
              <a:gd name="connsiteX54" fmla="*/ 660417 w 1901962"/>
              <a:gd name="connsiteY54" fmla="*/ 453697 h 1231790"/>
              <a:gd name="connsiteX55" fmla="*/ 653134 w 1901962"/>
              <a:gd name="connsiteY55" fmla="*/ 418265 h 1231790"/>
              <a:gd name="connsiteX56" fmla="*/ 685343 w 1901962"/>
              <a:gd name="connsiteY56" fmla="*/ 401280 h 1231790"/>
              <a:gd name="connsiteX57" fmla="*/ 779282 w 1901962"/>
              <a:gd name="connsiteY57" fmla="*/ 401549 h 1231790"/>
              <a:gd name="connsiteX58" fmla="*/ 793581 w 1901962"/>
              <a:gd name="connsiteY58" fmla="*/ 387967 h 1231790"/>
              <a:gd name="connsiteX59" fmla="*/ 793551 w 1901962"/>
              <a:gd name="connsiteY59" fmla="*/ 235908 h 1231790"/>
              <a:gd name="connsiteX60" fmla="*/ 790853 w 1901962"/>
              <a:gd name="connsiteY60" fmla="*/ 225883 h 1231790"/>
              <a:gd name="connsiteX61" fmla="*/ 779419 w 1901962"/>
              <a:gd name="connsiteY61" fmla="*/ 224039 h 1231790"/>
              <a:gd name="connsiteX62" fmla="*/ 627331 w 1901962"/>
              <a:gd name="connsiteY62" fmla="*/ 224367 h 1231790"/>
              <a:gd name="connsiteX63" fmla="*/ 598973 w 1901962"/>
              <a:gd name="connsiteY63" fmla="*/ 206547 h 1231790"/>
              <a:gd name="connsiteX64" fmla="*/ 605033 w 1901962"/>
              <a:gd name="connsiteY64" fmla="*/ 174935 h 1231790"/>
              <a:gd name="connsiteX65" fmla="*/ 631032 w 1901962"/>
              <a:gd name="connsiteY65" fmla="*/ 166368 h 1231790"/>
              <a:gd name="connsiteX66" fmla="*/ 778643 w 1901962"/>
              <a:gd name="connsiteY66" fmla="*/ 166637 h 1231790"/>
              <a:gd name="connsiteX67" fmla="*/ 789814 w 1901962"/>
              <a:gd name="connsiteY67" fmla="*/ 164474 h 1231790"/>
              <a:gd name="connsiteX68" fmla="*/ 793521 w 1901962"/>
              <a:gd name="connsiteY68" fmla="*/ 150416 h 1231790"/>
              <a:gd name="connsiteX69" fmla="*/ 793222 w 1901962"/>
              <a:gd name="connsiteY69" fmla="*/ 34119 h 1231790"/>
              <a:gd name="connsiteX70" fmla="*/ 826685 w 1901962"/>
              <a:gd name="connsiteY70" fmla="*/ 0 h 1231790"/>
              <a:gd name="connsiteX71" fmla="*/ 1075668 w 1901962"/>
              <a:gd name="connsiteY71" fmla="*/ 0 h 1231790"/>
              <a:gd name="connsiteX72" fmla="*/ 1108742 w 1901962"/>
              <a:gd name="connsiteY72" fmla="*/ 32984 h 1231790"/>
              <a:gd name="connsiteX73" fmla="*/ 1108533 w 1901962"/>
              <a:gd name="connsiteY73" fmla="*/ 150775 h 1231790"/>
              <a:gd name="connsiteX74" fmla="*/ 1110996 w 1901962"/>
              <a:gd name="connsiteY74" fmla="*/ 161950 h 1231790"/>
              <a:gd name="connsiteX75" fmla="*/ 1122342 w 1901962"/>
              <a:gd name="connsiteY75" fmla="*/ 166726 h 1231790"/>
              <a:gd name="connsiteX76" fmla="*/ 1523414 w 1901962"/>
              <a:gd name="connsiteY76" fmla="*/ 166517 h 1231790"/>
              <a:gd name="connsiteX77" fmla="*/ 1887978 w 1901962"/>
              <a:gd name="connsiteY77" fmla="*/ 441202 h 1231790"/>
              <a:gd name="connsiteX78" fmla="*/ 1589950 w 1901962"/>
              <a:gd name="connsiteY78" fmla="*/ 910571 h 1231790"/>
              <a:gd name="connsiteX79" fmla="*/ 1450190 w 1901962"/>
              <a:gd name="connsiteY79" fmla="*/ 915765 h 1231790"/>
              <a:gd name="connsiteX80" fmla="*/ 1429325 w 1901962"/>
              <a:gd name="connsiteY80" fmla="*/ 929258 h 1231790"/>
              <a:gd name="connsiteX81" fmla="*/ 1402788 w 1901962"/>
              <a:gd name="connsiteY81" fmla="*/ 979078 h 1231790"/>
              <a:gd name="connsiteX82" fmla="*/ 1384803 w 1901962"/>
              <a:gd name="connsiteY82" fmla="*/ 993589 h 1231790"/>
              <a:gd name="connsiteX83" fmla="*/ 826724 w 1901962"/>
              <a:gd name="connsiteY83" fmla="*/ 1032724 h 1231790"/>
              <a:gd name="connsiteX84" fmla="*/ 806583 w 1901962"/>
              <a:gd name="connsiteY84" fmla="*/ 1030332 h 1231790"/>
              <a:gd name="connsiteX85" fmla="*/ 563540 w 1901962"/>
              <a:gd name="connsiteY85" fmla="*/ 798811 h 1231790"/>
              <a:gd name="connsiteX86" fmla="*/ 536764 w 1901962"/>
              <a:gd name="connsiteY86" fmla="*/ 782155 h 1231790"/>
              <a:gd name="connsiteX87" fmla="*/ 394258 w 1901962"/>
              <a:gd name="connsiteY87" fmla="*/ 775826 h 1231790"/>
              <a:gd name="connsiteX88" fmla="*/ 164170 w 1901962"/>
              <a:gd name="connsiteY88" fmla="*/ 598514 h 1231790"/>
              <a:gd name="connsiteX89" fmla="*/ 182916 w 1901962"/>
              <a:gd name="connsiteY89" fmla="*/ 563619 h 1231790"/>
              <a:gd name="connsiteX90" fmla="*/ 204677 w 1901962"/>
              <a:gd name="connsiteY90" fmla="*/ 581111 h 1231790"/>
              <a:gd name="connsiteX91" fmla="*/ 345780 w 1901962"/>
              <a:gd name="connsiteY91" fmla="*/ 714334 h 1231790"/>
              <a:gd name="connsiteX92" fmla="*/ 459720 w 1901962"/>
              <a:gd name="connsiteY92" fmla="*/ 739200 h 1231790"/>
              <a:gd name="connsiteX93" fmla="*/ 562525 w 1901962"/>
              <a:gd name="connsiteY93" fmla="*/ 739200 h 1231790"/>
              <a:gd name="connsiteX94" fmla="*/ 591599 w 1901962"/>
              <a:gd name="connsiteY94" fmla="*/ 757110 h 1231790"/>
              <a:gd name="connsiteX95" fmla="*/ 825150 w 1901962"/>
              <a:gd name="connsiteY95" fmla="*/ 990869 h 1231790"/>
              <a:gd name="connsiteX96" fmla="*/ 839389 w 1901962"/>
              <a:gd name="connsiteY96" fmla="*/ 1020810 h 1231790"/>
              <a:gd name="connsiteX97" fmla="*/ 826724 w 1901962"/>
              <a:gd name="connsiteY97" fmla="*/ 1032724 h 1231790"/>
              <a:gd name="connsiteX98" fmla="*/ 934890 w 1901962"/>
              <a:gd name="connsiteY98" fmla="*/ 1231536 h 1231790"/>
              <a:gd name="connsiteX99" fmla="*/ 520704 w 1901962"/>
              <a:gd name="connsiteY99" fmla="*/ 996421 h 1231790"/>
              <a:gd name="connsiteX100" fmla="*/ 479332 w 1901962"/>
              <a:gd name="connsiteY100" fmla="*/ 927646 h 1231790"/>
              <a:gd name="connsiteX101" fmla="*/ 460257 w 1901962"/>
              <a:gd name="connsiteY101" fmla="*/ 915705 h 1231790"/>
              <a:gd name="connsiteX102" fmla="*/ 338109 w 1901962"/>
              <a:gd name="connsiteY102" fmla="*/ 913944 h 1231790"/>
              <a:gd name="connsiteX103" fmla="*/ 4738 w 1901962"/>
              <a:gd name="connsiteY103" fmla="*/ 602185 h 1231790"/>
              <a:gd name="connsiteX104" fmla="*/ 240677 w 1901962"/>
              <a:gd name="connsiteY104" fmla="*/ 190935 h 1231790"/>
              <a:gd name="connsiteX105" fmla="*/ 381900 w 1901962"/>
              <a:gd name="connsiteY105" fmla="*/ 166308 h 1231790"/>
              <a:gd name="connsiteX106" fmla="*/ 443033 w 1901962"/>
              <a:gd name="connsiteY106" fmla="*/ 166487 h 1231790"/>
              <a:gd name="connsiteX107" fmla="*/ 473600 w 1901962"/>
              <a:gd name="connsiteY107" fmla="*/ 195651 h 1231790"/>
              <a:gd name="connsiteX108" fmla="*/ 442466 w 1901962"/>
              <a:gd name="connsiteY108" fmla="*/ 224308 h 1231790"/>
              <a:gd name="connsiteX109" fmla="*/ 316139 w 1901962"/>
              <a:gd name="connsiteY109" fmla="*/ 229950 h 1231790"/>
              <a:gd name="connsiteX110" fmla="*/ 61484 w 1901962"/>
              <a:gd name="connsiteY110" fmla="*/ 494156 h 1231790"/>
              <a:gd name="connsiteX111" fmla="*/ 316079 w 1901962"/>
              <a:gd name="connsiteY111" fmla="*/ 851975 h 1231790"/>
              <a:gd name="connsiteX112" fmla="*/ 342586 w 1901962"/>
              <a:gd name="connsiteY112" fmla="*/ 855766 h 1231790"/>
              <a:gd name="connsiteX113" fmla="*/ 418586 w 1901962"/>
              <a:gd name="connsiteY113" fmla="*/ 855945 h 1231790"/>
              <a:gd name="connsiteX114" fmla="*/ 418616 w 1901962"/>
              <a:gd name="connsiteY114" fmla="*/ 857348 h 1231790"/>
              <a:gd name="connsiteX115" fmla="*/ 481212 w 1901962"/>
              <a:gd name="connsiteY115" fmla="*/ 857109 h 1231790"/>
              <a:gd name="connsiteX116" fmla="*/ 522824 w 1901962"/>
              <a:gd name="connsiteY116" fmla="*/ 883198 h 1231790"/>
              <a:gd name="connsiteX117" fmla="*/ 774314 w 1901962"/>
              <a:gd name="connsiteY117" fmla="*/ 1134480 h 1231790"/>
              <a:gd name="connsiteX118" fmla="*/ 1239983 w 1901962"/>
              <a:gd name="connsiteY118" fmla="*/ 1074749 h 1231790"/>
              <a:gd name="connsiteX119" fmla="*/ 1306131 w 1901962"/>
              <a:gd name="connsiteY119" fmla="*/ 1012600 h 1231790"/>
              <a:gd name="connsiteX120" fmla="*/ 1341325 w 1901962"/>
              <a:gd name="connsiteY120" fmla="*/ 1005854 h 1231790"/>
              <a:gd name="connsiteX121" fmla="*/ 1356608 w 1901962"/>
              <a:gd name="connsiteY121" fmla="*/ 1036988 h 1231790"/>
              <a:gd name="connsiteX122" fmla="*/ 1348728 w 1901962"/>
              <a:gd name="connsiteY122" fmla="*/ 1052689 h 1231790"/>
              <a:gd name="connsiteX123" fmla="*/ 1010969 w 1901962"/>
              <a:gd name="connsiteY123" fmla="*/ 1228748 h 1231790"/>
              <a:gd name="connsiteX124" fmla="*/ 934890 w 1901962"/>
              <a:gd name="connsiteY124" fmla="*/ 1231536 h 1231790"/>
              <a:gd name="connsiteX0" fmla="*/ 538495 w 1901962"/>
              <a:gd name="connsiteY0" fmla="*/ 224338 h 1231790"/>
              <a:gd name="connsiteX1" fmla="*/ 503272 w 1901962"/>
              <a:gd name="connsiteY1" fmla="*/ 195682 h 1231790"/>
              <a:gd name="connsiteX2" fmla="*/ 536495 w 1901962"/>
              <a:gd name="connsiteY2" fmla="*/ 166398 h 1231790"/>
              <a:gd name="connsiteX3" fmla="*/ 571390 w 1901962"/>
              <a:gd name="connsiteY3" fmla="*/ 195861 h 1231790"/>
              <a:gd name="connsiteX4" fmla="*/ 538495 w 1901962"/>
              <a:gd name="connsiteY4" fmla="*/ 224338 h 1231790"/>
              <a:gd name="connsiteX5" fmla="*/ 168140 w 1901962"/>
              <a:gd name="connsiteY5" fmla="*/ 557170 h 1231790"/>
              <a:gd name="connsiteX6" fmla="*/ 141692 w 1901962"/>
              <a:gd name="connsiteY6" fmla="*/ 539648 h 1231790"/>
              <a:gd name="connsiteX7" fmla="*/ 129812 w 1901962"/>
              <a:gd name="connsiteY7" fmla="*/ 471141 h 1231790"/>
              <a:gd name="connsiteX8" fmla="*/ 130916 w 1901962"/>
              <a:gd name="connsiteY8" fmla="*/ 456276 h 1231790"/>
              <a:gd name="connsiteX9" fmla="*/ 153692 w 1901962"/>
              <a:gd name="connsiteY9" fmla="*/ 441470 h 1231790"/>
              <a:gd name="connsiteX10" fmla="*/ 172827 w 1901962"/>
              <a:gd name="connsiteY10" fmla="*/ 460634 h 1231790"/>
              <a:gd name="connsiteX11" fmla="*/ 183871 w 1901962"/>
              <a:gd name="connsiteY11" fmla="*/ 529469 h 1231790"/>
              <a:gd name="connsiteX12" fmla="*/ 168140 w 1901962"/>
              <a:gd name="connsiteY12" fmla="*/ 557170 h 1231790"/>
              <a:gd name="connsiteX13" fmla="*/ 1384803 w 1901962"/>
              <a:gd name="connsiteY13" fmla="*/ 993589 h 1231790"/>
              <a:gd name="connsiteX14" fmla="*/ 1362967 w 1901962"/>
              <a:gd name="connsiteY14" fmla="*/ 990929 h 1231790"/>
              <a:gd name="connsiteX15" fmla="*/ 1352400 w 1901962"/>
              <a:gd name="connsiteY15" fmla="*/ 949914 h 1231790"/>
              <a:gd name="connsiteX16" fmla="*/ 1387265 w 1901962"/>
              <a:gd name="connsiteY16" fmla="*/ 880959 h 1231790"/>
              <a:gd name="connsiteX17" fmla="*/ 1426250 w 1901962"/>
              <a:gd name="connsiteY17" fmla="*/ 857109 h 1231790"/>
              <a:gd name="connsiteX18" fmla="*/ 1544010 w 1901962"/>
              <a:gd name="connsiteY18" fmla="*/ 856422 h 1231790"/>
              <a:gd name="connsiteX19" fmla="*/ 1836098 w 1901962"/>
              <a:gd name="connsiteY19" fmla="*/ 607947 h 1231790"/>
              <a:gd name="connsiteX20" fmla="*/ 1574548 w 1901962"/>
              <a:gd name="connsiteY20" fmla="*/ 228188 h 1231790"/>
              <a:gd name="connsiteX21" fmla="*/ 1521085 w 1901962"/>
              <a:gd name="connsiteY21" fmla="*/ 224547 h 1231790"/>
              <a:gd name="connsiteX22" fmla="*/ 1122999 w 1901962"/>
              <a:gd name="connsiteY22" fmla="*/ 224099 h 1231790"/>
              <a:gd name="connsiteX23" fmla="*/ 1111222 w 1901962"/>
              <a:gd name="connsiteY23" fmla="*/ 226737 h 1231790"/>
              <a:gd name="connsiteX24" fmla="*/ 1108474 w 1901962"/>
              <a:gd name="connsiteY24" fmla="*/ 235699 h 1231790"/>
              <a:gd name="connsiteX25" fmla="*/ 1108563 w 1901962"/>
              <a:gd name="connsiteY25" fmla="*/ 389250 h 1231790"/>
              <a:gd name="connsiteX26" fmla="*/ 1121011 w 1901962"/>
              <a:gd name="connsiteY26" fmla="*/ 401578 h 1231790"/>
              <a:gd name="connsiteX27" fmla="*/ 1214921 w 1901962"/>
              <a:gd name="connsiteY27" fmla="*/ 401310 h 1231790"/>
              <a:gd name="connsiteX28" fmla="*/ 1249308 w 1901962"/>
              <a:gd name="connsiteY28" fmla="*/ 419459 h 1231790"/>
              <a:gd name="connsiteX29" fmla="*/ 1239846 w 1901962"/>
              <a:gd name="connsiteY29" fmla="*/ 455847 h 1231790"/>
              <a:gd name="connsiteX30" fmla="*/ 979937 w 1901962"/>
              <a:gd name="connsiteY30" fmla="*/ 763009 h 1231790"/>
              <a:gd name="connsiteX31" fmla="*/ 921878 w 1901962"/>
              <a:gd name="connsiteY31" fmla="*/ 762800 h 1231790"/>
              <a:gd name="connsiteX32" fmla="*/ 884475 w 1901962"/>
              <a:gd name="connsiteY32" fmla="*/ 718293 h 1231790"/>
              <a:gd name="connsiteX33" fmla="*/ 886863 w 1901962"/>
              <a:gd name="connsiteY33" fmla="*/ 675875 h 1231790"/>
              <a:gd name="connsiteX34" fmla="*/ 928147 w 1901962"/>
              <a:gd name="connsiteY34" fmla="*/ 679905 h 1231790"/>
              <a:gd name="connsiteX35" fmla="*/ 944535 w 1901962"/>
              <a:gd name="connsiteY35" fmla="*/ 699218 h 1231790"/>
              <a:gd name="connsiteX36" fmla="*/ 956743 w 1901962"/>
              <a:gd name="connsiteY36" fmla="*/ 700113 h 1231790"/>
              <a:gd name="connsiteX37" fmla="*/ 1156384 w 1901962"/>
              <a:gd name="connsiteY37" fmla="*/ 463130 h 1231790"/>
              <a:gd name="connsiteX38" fmla="*/ 1156175 w 1901962"/>
              <a:gd name="connsiteY38" fmla="*/ 459966 h 1231790"/>
              <a:gd name="connsiteX39" fmla="*/ 1088713 w 1901962"/>
              <a:gd name="connsiteY39" fmla="*/ 459966 h 1231790"/>
              <a:gd name="connsiteX40" fmla="*/ 1049997 w 1901962"/>
              <a:gd name="connsiteY40" fmla="*/ 421757 h 1231790"/>
              <a:gd name="connsiteX41" fmla="*/ 1050295 w 1901962"/>
              <a:gd name="connsiteY41" fmla="*/ 74387 h 1231790"/>
              <a:gd name="connsiteX42" fmla="*/ 1033310 w 1901962"/>
              <a:gd name="connsiteY42" fmla="*/ 57402 h 1231790"/>
              <a:gd name="connsiteX43" fmla="*/ 866326 w 1901962"/>
              <a:gd name="connsiteY43" fmla="*/ 57432 h 1231790"/>
              <a:gd name="connsiteX44" fmla="*/ 851819 w 1901962"/>
              <a:gd name="connsiteY44" fmla="*/ 72297 h 1231790"/>
              <a:gd name="connsiteX45" fmla="*/ 852058 w 1901962"/>
              <a:gd name="connsiteY45" fmla="*/ 419668 h 1231790"/>
              <a:gd name="connsiteX46" fmla="*/ 812416 w 1901962"/>
              <a:gd name="connsiteY46" fmla="*/ 459966 h 1231790"/>
              <a:gd name="connsiteX47" fmla="*/ 746835 w 1901962"/>
              <a:gd name="connsiteY47" fmla="*/ 460295 h 1231790"/>
              <a:gd name="connsiteX48" fmla="*/ 744835 w 1901962"/>
              <a:gd name="connsiteY48" fmla="*/ 462653 h 1231790"/>
              <a:gd name="connsiteX49" fmla="*/ 797789 w 1901962"/>
              <a:gd name="connsiteY49" fmla="*/ 525458 h 1231790"/>
              <a:gd name="connsiteX50" fmla="*/ 860267 w 1901962"/>
              <a:gd name="connsiteY50" fmla="*/ 599458 h 1231790"/>
              <a:gd name="connsiteX51" fmla="*/ 859640 w 1901962"/>
              <a:gd name="connsiteY51" fmla="*/ 644204 h 1231790"/>
              <a:gd name="connsiteX52" fmla="*/ 815491 w 1901962"/>
              <a:gd name="connsiteY52" fmla="*/ 636801 h 1231790"/>
              <a:gd name="connsiteX53" fmla="*/ 660417 w 1901962"/>
              <a:gd name="connsiteY53" fmla="*/ 453697 h 1231790"/>
              <a:gd name="connsiteX54" fmla="*/ 653134 w 1901962"/>
              <a:gd name="connsiteY54" fmla="*/ 418265 h 1231790"/>
              <a:gd name="connsiteX55" fmla="*/ 685343 w 1901962"/>
              <a:gd name="connsiteY55" fmla="*/ 401280 h 1231790"/>
              <a:gd name="connsiteX56" fmla="*/ 779282 w 1901962"/>
              <a:gd name="connsiteY56" fmla="*/ 401549 h 1231790"/>
              <a:gd name="connsiteX57" fmla="*/ 793581 w 1901962"/>
              <a:gd name="connsiteY57" fmla="*/ 387967 h 1231790"/>
              <a:gd name="connsiteX58" fmla="*/ 793551 w 1901962"/>
              <a:gd name="connsiteY58" fmla="*/ 235908 h 1231790"/>
              <a:gd name="connsiteX59" fmla="*/ 790853 w 1901962"/>
              <a:gd name="connsiteY59" fmla="*/ 225883 h 1231790"/>
              <a:gd name="connsiteX60" fmla="*/ 779419 w 1901962"/>
              <a:gd name="connsiteY60" fmla="*/ 224039 h 1231790"/>
              <a:gd name="connsiteX61" fmla="*/ 627331 w 1901962"/>
              <a:gd name="connsiteY61" fmla="*/ 224367 h 1231790"/>
              <a:gd name="connsiteX62" fmla="*/ 598973 w 1901962"/>
              <a:gd name="connsiteY62" fmla="*/ 206547 h 1231790"/>
              <a:gd name="connsiteX63" fmla="*/ 605033 w 1901962"/>
              <a:gd name="connsiteY63" fmla="*/ 174935 h 1231790"/>
              <a:gd name="connsiteX64" fmla="*/ 631032 w 1901962"/>
              <a:gd name="connsiteY64" fmla="*/ 166368 h 1231790"/>
              <a:gd name="connsiteX65" fmla="*/ 778643 w 1901962"/>
              <a:gd name="connsiteY65" fmla="*/ 166637 h 1231790"/>
              <a:gd name="connsiteX66" fmla="*/ 789814 w 1901962"/>
              <a:gd name="connsiteY66" fmla="*/ 164474 h 1231790"/>
              <a:gd name="connsiteX67" fmla="*/ 793521 w 1901962"/>
              <a:gd name="connsiteY67" fmla="*/ 150416 h 1231790"/>
              <a:gd name="connsiteX68" fmla="*/ 793222 w 1901962"/>
              <a:gd name="connsiteY68" fmla="*/ 34119 h 1231790"/>
              <a:gd name="connsiteX69" fmla="*/ 826685 w 1901962"/>
              <a:gd name="connsiteY69" fmla="*/ 0 h 1231790"/>
              <a:gd name="connsiteX70" fmla="*/ 1075668 w 1901962"/>
              <a:gd name="connsiteY70" fmla="*/ 0 h 1231790"/>
              <a:gd name="connsiteX71" fmla="*/ 1108742 w 1901962"/>
              <a:gd name="connsiteY71" fmla="*/ 32984 h 1231790"/>
              <a:gd name="connsiteX72" fmla="*/ 1108533 w 1901962"/>
              <a:gd name="connsiteY72" fmla="*/ 150775 h 1231790"/>
              <a:gd name="connsiteX73" fmla="*/ 1110996 w 1901962"/>
              <a:gd name="connsiteY73" fmla="*/ 161950 h 1231790"/>
              <a:gd name="connsiteX74" fmla="*/ 1122342 w 1901962"/>
              <a:gd name="connsiteY74" fmla="*/ 166726 h 1231790"/>
              <a:gd name="connsiteX75" fmla="*/ 1523414 w 1901962"/>
              <a:gd name="connsiteY75" fmla="*/ 166517 h 1231790"/>
              <a:gd name="connsiteX76" fmla="*/ 1887978 w 1901962"/>
              <a:gd name="connsiteY76" fmla="*/ 441202 h 1231790"/>
              <a:gd name="connsiteX77" fmla="*/ 1589950 w 1901962"/>
              <a:gd name="connsiteY77" fmla="*/ 910571 h 1231790"/>
              <a:gd name="connsiteX78" fmla="*/ 1450190 w 1901962"/>
              <a:gd name="connsiteY78" fmla="*/ 915765 h 1231790"/>
              <a:gd name="connsiteX79" fmla="*/ 1429325 w 1901962"/>
              <a:gd name="connsiteY79" fmla="*/ 929258 h 1231790"/>
              <a:gd name="connsiteX80" fmla="*/ 1402788 w 1901962"/>
              <a:gd name="connsiteY80" fmla="*/ 979078 h 1231790"/>
              <a:gd name="connsiteX81" fmla="*/ 1384803 w 1901962"/>
              <a:gd name="connsiteY81" fmla="*/ 993589 h 1231790"/>
              <a:gd name="connsiteX82" fmla="*/ 826724 w 1901962"/>
              <a:gd name="connsiteY82" fmla="*/ 1032724 h 1231790"/>
              <a:gd name="connsiteX83" fmla="*/ 806583 w 1901962"/>
              <a:gd name="connsiteY83" fmla="*/ 1030332 h 1231790"/>
              <a:gd name="connsiteX84" fmla="*/ 563540 w 1901962"/>
              <a:gd name="connsiteY84" fmla="*/ 798811 h 1231790"/>
              <a:gd name="connsiteX85" fmla="*/ 536764 w 1901962"/>
              <a:gd name="connsiteY85" fmla="*/ 782155 h 1231790"/>
              <a:gd name="connsiteX86" fmla="*/ 394258 w 1901962"/>
              <a:gd name="connsiteY86" fmla="*/ 775826 h 1231790"/>
              <a:gd name="connsiteX87" fmla="*/ 164170 w 1901962"/>
              <a:gd name="connsiteY87" fmla="*/ 598514 h 1231790"/>
              <a:gd name="connsiteX88" fmla="*/ 182916 w 1901962"/>
              <a:gd name="connsiteY88" fmla="*/ 563619 h 1231790"/>
              <a:gd name="connsiteX89" fmla="*/ 204677 w 1901962"/>
              <a:gd name="connsiteY89" fmla="*/ 581111 h 1231790"/>
              <a:gd name="connsiteX90" fmla="*/ 345780 w 1901962"/>
              <a:gd name="connsiteY90" fmla="*/ 714334 h 1231790"/>
              <a:gd name="connsiteX91" fmla="*/ 459720 w 1901962"/>
              <a:gd name="connsiteY91" fmla="*/ 739200 h 1231790"/>
              <a:gd name="connsiteX92" fmla="*/ 562525 w 1901962"/>
              <a:gd name="connsiteY92" fmla="*/ 739200 h 1231790"/>
              <a:gd name="connsiteX93" fmla="*/ 591599 w 1901962"/>
              <a:gd name="connsiteY93" fmla="*/ 757110 h 1231790"/>
              <a:gd name="connsiteX94" fmla="*/ 825150 w 1901962"/>
              <a:gd name="connsiteY94" fmla="*/ 990869 h 1231790"/>
              <a:gd name="connsiteX95" fmla="*/ 839389 w 1901962"/>
              <a:gd name="connsiteY95" fmla="*/ 1020810 h 1231790"/>
              <a:gd name="connsiteX96" fmla="*/ 826724 w 1901962"/>
              <a:gd name="connsiteY96" fmla="*/ 1032724 h 1231790"/>
              <a:gd name="connsiteX97" fmla="*/ 934890 w 1901962"/>
              <a:gd name="connsiteY97" fmla="*/ 1231536 h 1231790"/>
              <a:gd name="connsiteX98" fmla="*/ 520704 w 1901962"/>
              <a:gd name="connsiteY98" fmla="*/ 996421 h 1231790"/>
              <a:gd name="connsiteX99" fmla="*/ 479332 w 1901962"/>
              <a:gd name="connsiteY99" fmla="*/ 927646 h 1231790"/>
              <a:gd name="connsiteX100" fmla="*/ 460257 w 1901962"/>
              <a:gd name="connsiteY100" fmla="*/ 915705 h 1231790"/>
              <a:gd name="connsiteX101" fmla="*/ 338109 w 1901962"/>
              <a:gd name="connsiteY101" fmla="*/ 913944 h 1231790"/>
              <a:gd name="connsiteX102" fmla="*/ 4738 w 1901962"/>
              <a:gd name="connsiteY102" fmla="*/ 602185 h 1231790"/>
              <a:gd name="connsiteX103" fmla="*/ 240677 w 1901962"/>
              <a:gd name="connsiteY103" fmla="*/ 190935 h 1231790"/>
              <a:gd name="connsiteX104" fmla="*/ 381900 w 1901962"/>
              <a:gd name="connsiteY104" fmla="*/ 166308 h 1231790"/>
              <a:gd name="connsiteX105" fmla="*/ 443033 w 1901962"/>
              <a:gd name="connsiteY105" fmla="*/ 166487 h 1231790"/>
              <a:gd name="connsiteX106" fmla="*/ 473600 w 1901962"/>
              <a:gd name="connsiteY106" fmla="*/ 195651 h 1231790"/>
              <a:gd name="connsiteX107" fmla="*/ 442466 w 1901962"/>
              <a:gd name="connsiteY107" fmla="*/ 224308 h 1231790"/>
              <a:gd name="connsiteX108" fmla="*/ 316139 w 1901962"/>
              <a:gd name="connsiteY108" fmla="*/ 229950 h 1231790"/>
              <a:gd name="connsiteX109" fmla="*/ 61484 w 1901962"/>
              <a:gd name="connsiteY109" fmla="*/ 494156 h 1231790"/>
              <a:gd name="connsiteX110" fmla="*/ 316079 w 1901962"/>
              <a:gd name="connsiteY110" fmla="*/ 851975 h 1231790"/>
              <a:gd name="connsiteX111" fmla="*/ 342586 w 1901962"/>
              <a:gd name="connsiteY111" fmla="*/ 855766 h 1231790"/>
              <a:gd name="connsiteX112" fmla="*/ 418586 w 1901962"/>
              <a:gd name="connsiteY112" fmla="*/ 855945 h 1231790"/>
              <a:gd name="connsiteX113" fmla="*/ 418616 w 1901962"/>
              <a:gd name="connsiteY113" fmla="*/ 857348 h 1231790"/>
              <a:gd name="connsiteX114" fmla="*/ 481212 w 1901962"/>
              <a:gd name="connsiteY114" fmla="*/ 857109 h 1231790"/>
              <a:gd name="connsiteX115" fmla="*/ 522824 w 1901962"/>
              <a:gd name="connsiteY115" fmla="*/ 883198 h 1231790"/>
              <a:gd name="connsiteX116" fmla="*/ 774314 w 1901962"/>
              <a:gd name="connsiteY116" fmla="*/ 1134480 h 1231790"/>
              <a:gd name="connsiteX117" fmla="*/ 1239983 w 1901962"/>
              <a:gd name="connsiteY117" fmla="*/ 1074749 h 1231790"/>
              <a:gd name="connsiteX118" fmla="*/ 1306131 w 1901962"/>
              <a:gd name="connsiteY118" fmla="*/ 1012600 h 1231790"/>
              <a:gd name="connsiteX119" fmla="*/ 1341325 w 1901962"/>
              <a:gd name="connsiteY119" fmla="*/ 1005854 h 1231790"/>
              <a:gd name="connsiteX120" fmla="*/ 1356608 w 1901962"/>
              <a:gd name="connsiteY120" fmla="*/ 1036988 h 1231790"/>
              <a:gd name="connsiteX121" fmla="*/ 1348728 w 1901962"/>
              <a:gd name="connsiteY121" fmla="*/ 1052689 h 1231790"/>
              <a:gd name="connsiteX122" fmla="*/ 1010969 w 1901962"/>
              <a:gd name="connsiteY122" fmla="*/ 1228748 h 1231790"/>
              <a:gd name="connsiteX123" fmla="*/ 934890 w 1901962"/>
              <a:gd name="connsiteY123" fmla="*/ 1231536 h 123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901962" h="1231790">
                <a:moveTo>
                  <a:pt x="538495" y="224338"/>
                </a:moveTo>
                <a:cubicBezTo>
                  <a:pt x="516376" y="224577"/>
                  <a:pt x="503421" y="214040"/>
                  <a:pt x="503272" y="195682"/>
                </a:cubicBezTo>
                <a:cubicBezTo>
                  <a:pt x="503092" y="177801"/>
                  <a:pt x="515868" y="166547"/>
                  <a:pt x="536495" y="166398"/>
                </a:cubicBezTo>
                <a:cubicBezTo>
                  <a:pt x="557749" y="166249"/>
                  <a:pt x="571719" y="178040"/>
                  <a:pt x="571390" y="195861"/>
                </a:cubicBezTo>
                <a:cubicBezTo>
                  <a:pt x="571062" y="212786"/>
                  <a:pt x="557958" y="224129"/>
                  <a:pt x="538495" y="224338"/>
                </a:cubicBezTo>
                <a:close/>
                <a:moveTo>
                  <a:pt x="168140" y="557170"/>
                </a:moveTo>
                <a:cubicBezTo>
                  <a:pt x="156409" y="560364"/>
                  <a:pt x="146021" y="553767"/>
                  <a:pt x="141692" y="539648"/>
                </a:cubicBezTo>
                <a:cubicBezTo>
                  <a:pt x="135036" y="517798"/>
                  <a:pt x="131603" y="495320"/>
                  <a:pt x="129812" y="471141"/>
                </a:cubicBezTo>
                <a:cubicBezTo>
                  <a:pt x="130051" y="467052"/>
                  <a:pt x="129364" y="461320"/>
                  <a:pt x="130916" y="456276"/>
                </a:cubicBezTo>
                <a:cubicBezTo>
                  <a:pt x="134230" y="445470"/>
                  <a:pt x="142379" y="440335"/>
                  <a:pt x="153692" y="441470"/>
                </a:cubicBezTo>
                <a:cubicBezTo>
                  <a:pt x="165036" y="442604"/>
                  <a:pt x="171722" y="449261"/>
                  <a:pt x="172827" y="460634"/>
                </a:cubicBezTo>
                <a:cubicBezTo>
                  <a:pt x="175095" y="483798"/>
                  <a:pt x="178050" y="506813"/>
                  <a:pt x="183871" y="529469"/>
                </a:cubicBezTo>
                <a:cubicBezTo>
                  <a:pt x="187423" y="543290"/>
                  <a:pt x="180528" y="553797"/>
                  <a:pt x="168140" y="557170"/>
                </a:cubicBezTo>
                <a:close/>
                <a:moveTo>
                  <a:pt x="1384803" y="993589"/>
                </a:moveTo>
                <a:cubicBezTo>
                  <a:pt x="1377721" y="995630"/>
                  <a:pt x="1369997" y="994810"/>
                  <a:pt x="1362967" y="990929"/>
                </a:cubicBezTo>
                <a:cubicBezTo>
                  <a:pt x="1348310" y="982839"/>
                  <a:pt x="1343385" y="965735"/>
                  <a:pt x="1352400" y="949914"/>
                </a:cubicBezTo>
                <a:cubicBezTo>
                  <a:pt x="1365176" y="927496"/>
                  <a:pt x="1376937" y="904631"/>
                  <a:pt x="1387265" y="880959"/>
                </a:cubicBezTo>
                <a:cubicBezTo>
                  <a:pt x="1394549" y="864273"/>
                  <a:pt x="1407325" y="856810"/>
                  <a:pt x="1426250" y="857109"/>
                </a:cubicBezTo>
                <a:cubicBezTo>
                  <a:pt x="1465504" y="857736"/>
                  <a:pt x="1504787" y="857736"/>
                  <a:pt x="1544010" y="856422"/>
                </a:cubicBezTo>
                <a:cubicBezTo>
                  <a:pt x="1682935" y="851795"/>
                  <a:pt x="1808576" y="744572"/>
                  <a:pt x="1836098" y="607947"/>
                </a:cubicBezTo>
                <a:cubicBezTo>
                  <a:pt x="1872545" y="427023"/>
                  <a:pt x="1756546" y="258278"/>
                  <a:pt x="1574548" y="228188"/>
                </a:cubicBezTo>
                <a:cubicBezTo>
                  <a:pt x="1556995" y="225293"/>
                  <a:pt x="1538936" y="224606"/>
                  <a:pt x="1521085" y="224547"/>
                </a:cubicBezTo>
                <a:lnTo>
                  <a:pt x="1122999" y="224099"/>
                </a:lnTo>
                <a:cubicBezTo>
                  <a:pt x="1117342" y="224084"/>
                  <a:pt x="1113558" y="224651"/>
                  <a:pt x="1111222" y="226737"/>
                </a:cubicBezTo>
                <a:lnTo>
                  <a:pt x="1108474" y="235699"/>
                </a:lnTo>
                <a:cubicBezTo>
                  <a:pt x="1109220" y="286863"/>
                  <a:pt x="1109041" y="338086"/>
                  <a:pt x="1108563" y="389250"/>
                </a:cubicBezTo>
                <a:cubicBezTo>
                  <a:pt x="1108474" y="399131"/>
                  <a:pt x="1111339" y="401758"/>
                  <a:pt x="1121011" y="401578"/>
                </a:cubicBezTo>
                <a:cubicBezTo>
                  <a:pt x="1152294" y="400982"/>
                  <a:pt x="1183607" y="401489"/>
                  <a:pt x="1214921" y="401310"/>
                </a:cubicBezTo>
                <a:cubicBezTo>
                  <a:pt x="1229756" y="401220"/>
                  <a:pt x="1242622" y="404384"/>
                  <a:pt x="1249308" y="419459"/>
                </a:cubicBezTo>
                <a:cubicBezTo>
                  <a:pt x="1255816" y="434086"/>
                  <a:pt x="1248950" y="445071"/>
                  <a:pt x="1239846" y="455847"/>
                </a:cubicBezTo>
                <a:lnTo>
                  <a:pt x="979937" y="763009"/>
                </a:lnTo>
                <a:cubicBezTo>
                  <a:pt x="959072" y="787695"/>
                  <a:pt x="942863" y="787635"/>
                  <a:pt x="921878" y="762800"/>
                </a:cubicBezTo>
                <a:cubicBezTo>
                  <a:pt x="909371" y="747994"/>
                  <a:pt x="896654" y="733367"/>
                  <a:pt x="884475" y="718293"/>
                </a:cubicBezTo>
                <a:cubicBezTo>
                  <a:pt x="872774" y="703815"/>
                  <a:pt x="874028" y="686561"/>
                  <a:pt x="886863" y="675875"/>
                </a:cubicBezTo>
                <a:cubicBezTo>
                  <a:pt x="899401" y="665457"/>
                  <a:pt x="915729" y="666890"/>
                  <a:pt x="928147" y="679905"/>
                </a:cubicBezTo>
                <a:cubicBezTo>
                  <a:pt x="933968" y="685994"/>
                  <a:pt x="939400" y="692531"/>
                  <a:pt x="944535" y="699218"/>
                </a:cubicBezTo>
                <a:cubicBezTo>
                  <a:pt x="948564" y="704502"/>
                  <a:pt x="951370" y="706502"/>
                  <a:pt x="956743" y="700113"/>
                </a:cubicBezTo>
                <a:lnTo>
                  <a:pt x="1156384" y="463130"/>
                </a:lnTo>
                <a:cubicBezTo>
                  <a:pt x="1156682" y="462921"/>
                  <a:pt x="1156414" y="462294"/>
                  <a:pt x="1156175" y="459966"/>
                </a:cubicBezTo>
                <a:lnTo>
                  <a:pt x="1088713" y="459966"/>
                </a:lnTo>
                <a:cubicBezTo>
                  <a:pt x="1059877" y="459966"/>
                  <a:pt x="1049997" y="450265"/>
                  <a:pt x="1049997" y="421757"/>
                </a:cubicBezTo>
                <a:cubicBezTo>
                  <a:pt x="1049967" y="305967"/>
                  <a:pt x="1049728" y="190177"/>
                  <a:pt x="1050295" y="74387"/>
                </a:cubicBezTo>
                <a:cubicBezTo>
                  <a:pt x="1050355" y="60805"/>
                  <a:pt x="1046982" y="57193"/>
                  <a:pt x="1033310" y="57402"/>
                </a:cubicBezTo>
                <a:cubicBezTo>
                  <a:pt x="977669" y="58238"/>
                  <a:pt x="921997" y="58148"/>
                  <a:pt x="866326" y="57432"/>
                </a:cubicBezTo>
                <a:cubicBezTo>
                  <a:pt x="854267" y="57283"/>
                  <a:pt x="851759" y="60865"/>
                  <a:pt x="851819" y="72297"/>
                </a:cubicBezTo>
                <a:cubicBezTo>
                  <a:pt x="852237" y="188088"/>
                  <a:pt x="852088" y="303878"/>
                  <a:pt x="852058" y="419668"/>
                </a:cubicBezTo>
                <a:cubicBezTo>
                  <a:pt x="852058" y="450683"/>
                  <a:pt x="842923" y="459906"/>
                  <a:pt x="812416" y="459966"/>
                </a:cubicBezTo>
                <a:lnTo>
                  <a:pt x="746835" y="460295"/>
                </a:lnTo>
                <a:cubicBezTo>
                  <a:pt x="746536" y="460295"/>
                  <a:pt x="746267" y="460951"/>
                  <a:pt x="744835" y="462653"/>
                </a:cubicBezTo>
                <a:lnTo>
                  <a:pt x="797789" y="525458"/>
                </a:lnTo>
                <a:lnTo>
                  <a:pt x="860267" y="599458"/>
                </a:lnTo>
                <a:cubicBezTo>
                  <a:pt x="873849" y="615756"/>
                  <a:pt x="873401" y="632830"/>
                  <a:pt x="859640" y="644204"/>
                </a:cubicBezTo>
                <a:cubicBezTo>
                  <a:pt x="846058" y="655397"/>
                  <a:pt x="828953" y="652711"/>
                  <a:pt x="815491" y="636801"/>
                </a:cubicBezTo>
                <a:lnTo>
                  <a:pt x="660417" y="453697"/>
                </a:lnTo>
                <a:cubicBezTo>
                  <a:pt x="651373" y="443041"/>
                  <a:pt x="646567" y="431757"/>
                  <a:pt x="653134" y="418265"/>
                </a:cubicBezTo>
                <a:cubicBezTo>
                  <a:pt x="659611" y="404922"/>
                  <a:pt x="671462" y="401220"/>
                  <a:pt x="685343" y="401280"/>
                </a:cubicBezTo>
                <a:lnTo>
                  <a:pt x="779282" y="401549"/>
                </a:lnTo>
                <a:cubicBezTo>
                  <a:pt x="789909" y="401787"/>
                  <a:pt x="793760" y="399787"/>
                  <a:pt x="793581" y="387967"/>
                </a:cubicBezTo>
                <a:cubicBezTo>
                  <a:pt x="792834" y="337280"/>
                  <a:pt x="792864" y="286594"/>
                  <a:pt x="793551" y="235908"/>
                </a:cubicBezTo>
                <a:lnTo>
                  <a:pt x="790853" y="225883"/>
                </a:lnTo>
                <a:lnTo>
                  <a:pt x="779419" y="224039"/>
                </a:lnTo>
                <a:cubicBezTo>
                  <a:pt x="728733" y="224756"/>
                  <a:pt x="678047" y="224278"/>
                  <a:pt x="627331" y="224367"/>
                </a:cubicBezTo>
                <a:cubicBezTo>
                  <a:pt x="614017" y="224397"/>
                  <a:pt x="604376" y="218606"/>
                  <a:pt x="598973" y="206547"/>
                </a:cubicBezTo>
                <a:cubicBezTo>
                  <a:pt x="593719" y="194815"/>
                  <a:pt x="596764" y="184129"/>
                  <a:pt x="605033" y="174935"/>
                </a:cubicBezTo>
                <a:cubicBezTo>
                  <a:pt x="611928" y="167263"/>
                  <a:pt x="621301" y="166338"/>
                  <a:pt x="631032" y="166368"/>
                </a:cubicBezTo>
                <a:lnTo>
                  <a:pt x="778643" y="166637"/>
                </a:lnTo>
                <a:lnTo>
                  <a:pt x="789814" y="164474"/>
                </a:lnTo>
                <a:lnTo>
                  <a:pt x="793521" y="150416"/>
                </a:lnTo>
                <a:cubicBezTo>
                  <a:pt x="792655" y="111670"/>
                  <a:pt x="793103" y="72895"/>
                  <a:pt x="793222" y="34119"/>
                </a:cubicBezTo>
                <a:cubicBezTo>
                  <a:pt x="793282" y="10984"/>
                  <a:pt x="803849" y="29"/>
                  <a:pt x="826685" y="0"/>
                </a:cubicBezTo>
                <a:lnTo>
                  <a:pt x="1075668" y="0"/>
                </a:lnTo>
                <a:cubicBezTo>
                  <a:pt x="1097668" y="29"/>
                  <a:pt x="1108653" y="11104"/>
                  <a:pt x="1108742" y="32984"/>
                </a:cubicBezTo>
                <a:cubicBezTo>
                  <a:pt x="1108921" y="72238"/>
                  <a:pt x="1109190" y="111521"/>
                  <a:pt x="1108533" y="150775"/>
                </a:cubicBezTo>
                <a:cubicBezTo>
                  <a:pt x="1108444" y="156208"/>
                  <a:pt x="1108988" y="159767"/>
                  <a:pt x="1110996" y="161950"/>
                </a:cubicBezTo>
                <a:lnTo>
                  <a:pt x="1122342" y="166726"/>
                </a:lnTo>
                <a:lnTo>
                  <a:pt x="1523414" y="166517"/>
                </a:lnTo>
                <a:cubicBezTo>
                  <a:pt x="1696815" y="167084"/>
                  <a:pt x="1841143" y="276158"/>
                  <a:pt x="1887978" y="441202"/>
                </a:cubicBezTo>
                <a:cubicBezTo>
                  <a:pt x="1948157" y="653200"/>
                  <a:pt x="1807680" y="874094"/>
                  <a:pt x="1589950" y="910571"/>
                </a:cubicBezTo>
                <a:cubicBezTo>
                  <a:pt x="1543473" y="918362"/>
                  <a:pt x="1496787" y="915556"/>
                  <a:pt x="1450190" y="915765"/>
                </a:cubicBezTo>
                <a:cubicBezTo>
                  <a:pt x="1439086" y="915825"/>
                  <a:pt x="1433832" y="919019"/>
                  <a:pt x="1429325" y="929258"/>
                </a:cubicBezTo>
                <a:cubicBezTo>
                  <a:pt x="1421743" y="946451"/>
                  <a:pt x="1412340" y="962869"/>
                  <a:pt x="1402788" y="979078"/>
                </a:cubicBezTo>
                <a:cubicBezTo>
                  <a:pt x="1398325" y="986645"/>
                  <a:pt x="1391885" y="991548"/>
                  <a:pt x="1384803" y="993589"/>
                </a:cubicBezTo>
                <a:close/>
                <a:moveTo>
                  <a:pt x="826724" y="1032724"/>
                </a:moveTo>
                <a:cubicBezTo>
                  <a:pt x="821053" y="1034414"/>
                  <a:pt x="814135" y="1033720"/>
                  <a:pt x="806583" y="1030332"/>
                </a:cubicBezTo>
                <a:cubicBezTo>
                  <a:pt x="698315" y="981795"/>
                  <a:pt x="618465" y="903169"/>
                  <a:pt x="563540" y="798811"/>
                </a:cubicBezTo>
                <a:cubicBezTo>
                  <a:pt x="557152" y="786692"/>
                  <a:pt x="550644" y="782185"/>
                  <a:pt x="536764" y="782155"/>
                </a:cubicBezTo>
                <a:cubicBezTo>
                  <a:pt x="489212" y="782035"/>
                  <a:pt x="441332" y="786602"/>
                  <a:pt x="394258" y="775826"/>
                </a:cubicBezTo>
                <a:cubicBezTo>
                  <a:pt x="290378" y="752035"/>
                  <a:pt x="213543" y="692961"/>
                  <a:pt x="164170" y="598514"/>
                </a:cubicBezTo>
                <a:cubicBezTo>
                  <a:pt x="155036" y="580992"/>
                  <a:pt x="163812" y="564156"/>
                  <a:pt x="182916" y="563619"/>
                </a:cubicBezTo>
                <a:cubicBezTo>
                  <a:pt x="194050" y="562932"/>
                  <a:pt x="199662" y="571410"/>
                  <a:pt x="204677" y="581111"/>
                </a:cubicBezTo>
                <a:cubicBezTo>
                  <a:pt x="236169" y="641947"/>
                  <a:pt x="283393" y="686155"/>
                  <a:pt x="345780" y="714334"/>
                </a:cubicBezTo>
                <a:cubicBezTo>
                  <a:pt x="382019" y="730692"/>
                  <a:pt x="420138" y="738573"/>
                  <a:pt x="459720" y="739200"/>
                </a:cubicBezTo>
                <a:cubicBezTo>
                  <a:pt x="493988" y="739737"/>
                  <a:pt x="528286" y="739827"/>
                  <a:pt x="562525" y="739200"/>
                </a:cubicBezTo>
                <a:cubicBezTo>
                  <a:pt x="576793" y="738931"/>
                  <a:pt x="585450" y="744095"/>
                  <a:pt x="591599" y="757110"/>
                </a:cubicBezTo>
                <a:cubicBezTo>
                  <a:pt x="641420" y="862930"/>
                  <a:pt x="717987" y="942213"/>
                  <a:pt x="825150" y="990869"/>
                </a:cubicBezTo>
                <a:cubicBezTo>
                  <a:pt x="839329" y="997317"/>
                  <a:pt x="844433" y="1008750"/>
                  <a:pt x="839389" y="1020810"/>
                </a:cubicBezTo>
                <a:cubicBezTo>
                  <a:pt x="836821" y="1026959"/>
                  <a:pt x="832396" y="1031034"/>
                  <a:pt x="826724" y="1032724"/>
                </a:cubicBezTo>
                <a:close/>
                <a:moveTo>
                  <a:pt x="934890" y="1231536"/>
                </a:moveTo>
                <a:cubicBezTo>
                  <a:pt x="762754" y="1226273"/>
                  <a:pt x="627845" y="1139790"/>
                  <a:pt x="520704" y="996421"/>
                </a:cubicBezTo>
                <a:cubicBezTo>
                  <a:pt x="504645" y="974929"/>
                  <a:pt x="491003" y="951795"/>
                  <a:pt x="479332" y="927646"/>
                </a:cubicBezTo>
                <a:cubicBezTo>
                  <a:pt x="475093" y="918840"/>
                  <a:pt x="470287" y="915765"/>
                  <a:pt x="460257" y="915705"/>
                </a:cubicBezTo>
                <a:lnTo>
                  <a:pt x="338109" y="913944"/>
                </a:lnTo>
                <a:cubicBezTo>
                  <a:pt x="170588" y="898720"/>
                  <a:pt x="30529" y="767945"/>
                  <a:pt x="4738" y="602185"/>
                </a:cubicBezTo>
                <a:cubicBezTo>
                  <a:pt x="-23023" y="423739"/>
                  <a:pt x="73215" y="255949"/>
                  <a:pt x="240677" y="190935"/>
                </a:cubicBezTo>
                <a:cubicBezTo>
                  <a:pt x="286109" y="173293"/>
                  <a:pt x="333243" y="165532"/>
                  <a:pt x="381900" y="166308"/>
                </a:cubicBezTo>
                <a:cubicBezTo>
                  <a:pt x="402257" y="166637"/>
                  <a:pt x="422645" y="166069"/>
                  <a:pt x="443033" y="166487"/>
                </a:cubicBezTo>
                <a:cubicBezTo>
                  <a:pt x="461839" y="166875"/>
                  <a:pt x="473750" y="178607"/>
                  <a:pt x="473600" y="195651"/>
                </a:cubicBezTo>
                <a:cubicBezTo>
                  <a:pt x="473481" y="212726"/>
                  <a:pt x="461421" y="223950"/>
                  <a:pt x="442466" y="224308"/>
                </a:cubicBezTo>
                <a:cubicBezTo>
                  <a:pt x="400317" y="225114"/>
                  <a:pt x="358109" y="222547"/>
                  <a:pt x="316139" y="229950"/>
                </a:cubicBezTo>
                <a:cubicBezTo>
                  <a:pt x="186677" y="252785"/>
                  <a:pt x="79932" y="364725"/>
                  <a:pt x="61484" y="494156"/>
                </a:cubicBezTo>
                <a:cubicBezTo>
                  <a:pt x="36857" y="666901"/>
                  <a:pt x="153274" y="821378"/>
                  <a:pt x="316079" y="851975"/>
                </a:cubicBezTo>
                <a:cubicBezTo>
                  <a:pt x="324855" y="853616"/>
                  <a:pt x="333721" y="855587"/>
                  <a:pt x="342586" y="855766"/>
                </a:cubicBezTo>
                <a:cubicBezTo>
                  <a:pt x="367900" y="856273"/>
                  <a:pt x="393243" y="855945"/>
                  <a:pt x="418586" y="855945"/>
                </a:cubicBezTo>
                <a:cubicBezTo>
                  <a:pt x="418616" y="856452"/>
                  <a:pt x="418616" y="856900"/>
                  <a:pt x="418616" y="857348"/>
                </a:cubicBezTo>
                <a:cubicBezTo>
                  <a:pt x="439481" y="857348"/>
                  <a:pt x="460406" y="858154"/>
                  <a:pt x="481212" y="857109"/>
                </a:cubicBezTo>
                <a:cubicBezTo>
                  <a:pt x="501809" y="856064"/>
                  <a:pt x="513869" y="864363"/>
                  <a:pt x="522824" y="883198"/>
                </a:cubicBezTo>
                <a:cubicBezTo>
                  <a:pt x="576734" y="996690"/>
                  <a:pt x="658674" y="1083883"/>
                  <a:pt x="774314" y="1134480"/>
                </a:cubicBezTo>
                <a:cubicBezTo>
                  <a:pt x="940433" y="1207136"/>
                  <a:pt x="1095745" y="1179674"/>
                  <a:pt x="1239983" y="1074749"/>
                </a:cubicBezTo>
                <a:cubicBezTo>
                  <a:pt x="1264549" y="1056869"/>
                  <a:pt x="1285713" y="1035078"/>
                  <a:pt x="1306131" y="1012600"/>
                </a:cubicBezTo>
                <a:cubicBezTo>
                  <a:pt x="1315803" y="1001944"/>
                  <a:pt x="1328191" y="999227"/>
                  <a:pt x="1341325" y="1005854"/>
                </a:cubicBezTo>
                <a:cubicBezTo>
                  <a:pt x="1353892" y="1012212"/>
                  <a:pt x="1358220" y="1023227"/>
                  <a:pt x="1356608" y="1036988"/>
                </a:cubicBezTo>
                <a:cubicBezTo>
                  <a:pt x="1355862" y="1043257"/>
                  <a:pt x="1352728" y="1048242"/>
                  <a:pt x="1348728" y="1052689"/>
                </a:cubicBezTo>
                <a:cubicBezTo>
                  <a:pt x="1258132" y="1153554"/>
                  <a:pt x="1145953" y="1215136"/>
                  <a:pt x="1010969" y="1228748"/>
                </a:cubicBezTo>
                <a:cubicBezTo>
                  <a:pt x="984831" y="1231382"/>
                  <a:pt x="959480" y="1232288"/>
                  <a:pt x="934890" y="1231536"/>
                </a:cubicBezTo>
                <a:close/>
              </a:path>
            </a:pathLst>
          </a:custGeom>
          <a:solidFill>
            <a:schemeClr val="accent4"/>
          </a:solidFill>
          <a:ln w="2976" cap="flat">
            <a:noFill/>
            <a:prstDash val="solid"/>
            <a:miter/>
          </a:ln>
        </p:spPr>
        <p:txBody>
          <a:bodyPr rtlCol="0" anchor="ctr"/>
          <a:lstStyle/>
          <a:p>
            <a:endParaRPr lang="en-US">
              <a:latin typeface="Trebuchet MS" panose="020B0603020202020204" pitchFamily="34" charset="0"/>
            </a:endParaRPr>
          </a:p>
        </p:txBody>
      </p:sp>
      <p:sp>
        <p:nvSpPr>
          <p:cNvPr id="4" name="Rectangle 3"/>
          <p:cNvSpPr/>
          <p:nvPr/>
        </p:nvSpPr>
        <p:spPr>
          <a:xfrm>
            <a:off x="2560217" y="4607212"/>
            <a:ext cx="2614818" cy="553998"/>
          </a:xfrm>
          <a:prstGeom prst="rect">
            <a:avLst/>
          </a:prstGeom>
        </p:spPr>
        <p:txBody>
          <a:bodyPr wrap="none">
            <a:spAutoFit/>
          </a:bodyPr>
          <a:lstStyle/>
          <a:p>
            <a:r>
              <a:rPr lang="en-US" sz="3000" dirty="0" smtClean="0">
                <a:solidFill>
                  <a:schemeClr val="accent2">
                    <a:lumMod val="75000"/>
                  </a:schemeClr>
                </a:solidFill>
                <a:latin typeface="Trebuchet MS" panose="020B0603020202020204" pitchFamily="34" charset="0"/>
              </a:rPr>
              <a:t>Disadvantages</a:t>
            </a:r>
            <a:endParaRPr lang="en-US" sz="3000" dirty="0">
              <a:solidFill>
                <a:schemeClr val="accent2">
                  <a:lumMod val="75000"/>
                </a:schemeClr>
              </a:solidFill>
              <a:latin typeface="Trebuchet MS" panose="020B0603020202020204" pitchFamily="34" charset="0"/>
            </a:endParaRPr>
          </a:p>
        </p:txBody>
      </p:sp>
      <p:sp>
        <p:nvSpPr>
          <p:cNvPr id="5" name="Rectangle 4"/>
          <p:cNvSpPr/>
          <p:nvPr/>
        </p:nvSpPr>
        <p:spPr>
          <a:xfrm>
            <a:off x="2349237" y="1750990"/>
            <a:ext cx="4364905" cy="1636345"/>
          </a:xfrm>
          <a:prstGeom prst="rect">
            <a:avLst/>
          </a:prstGeom>
        </p:spPr>
        <p:txBody>
          <a:bodyPr wrap="square">
            <a:spAutoFit/>
          </a:bodyPr>
          <a:lstStyle/>
          <a:p>
            <a:pPr marL="342900" marR="0" lvl="0" indent="-342900">
              <a:lnSpc>
                <a:spcPct val="115000"/>
              </a:lnSpc>
              <a:spcBef>
                <a:spcPts val="0"/>
              </a:spcBef>
              <a:spcAft>
                <a:spcPts val="1000"/>
              </a:spcAft>
              <a:buSzPts val="1400"/>
              <a:buFont typeface="Symbol" panose="05050102010706020507" pitchFamily="18" charset="2"/>
              <a:buChar char=""/>
              <a:tabLst>
                <a:tab pos="685800" algn="l"/>
              </a:tabLst>
            </a:pPr>
            <a:r>
              <a:rPr lang="en-US" sz="2000" kern="0" dirty="0">
                <a:latin typeface="Trebuchet MS" panose="020B0603020202020204" pitchFamily="34" charset="0"/>
                <a:ea typeface="Times New Roman" panose="02020603050405020304" pitchFamily="18" charset="0"/>
              </a:rPr>
              <a:t>The database is secured as it is stored in an Azure BLOB storage</a:t>
            </a:r>
            <a:r>
              <a:rPr lang="en-US" sz="2000" kern="0" dirty="0" smtClean="0">
                <a:latin typeface="Trebuchet MS" panose="020B0603020202020204" pitchFamily="34" charset="0"/>
                <a:ea typeface="Times New Roman" panose="02020603050405020304" pitchFamily="18" charset="0"/>
              </a:rPr>
              <a:t>.</a:t>
            </a:r>
          </a:p>
          <a:p>
            <a:pPr marL="342900" marR="304800" lvl="0" indent="-342900">
              <a:lnSpc>
                <a:spcPct val="115000"/>
              </a:lnSpc>
              <a:spcBef>
                <a:spcPts val="0"/>
              </a:spcBef>
              <a:spcAft>
                <a:spcPts val="0"/>
              </a:spcAft>
              <a:buSzPts val="1400"/>
              <a:buFont typeface="Symbol" panose="05050102010706020507" pitchFamily="18" charset="2"/>
              <a:buChar char=""/>
              <a:tabLst>
                <a:tab pos="685800" algn="l"/>
              </a:tabLst>
            </a:pPr>
            <a:r>
              <a:rPr lang="en-US" sz="2000" kern="0" dirty="0" smtClean="0">
                <a:latin typeface="Trebuchet MS" panose="020B0603020202020204" pitchFamily="34" charset="0"/>
                <a:ea typeface="Times New Roman" panose="02020603050405020304" pitchFamily="18" charset="0"/>
              </a:rPr>
              <a:t>You </a:t>
            </a:r>
            <a:r>
              <a:rPr lang="en-US" sz="2000" kern="0" dirty="0">
                <a:latin typeface="Trebuchet MS" panose="020B0603020202020204" pitchFamily="34" charset="0"/>
                <a:ea typeface="Times New Roman" panose="02020603050405020304" pitchFamily="18" charset="0"/>
              </a:rPr>
              <a:t>can add/remove/change data </a:t>
            </a:r>
            <a:r>
              <a:rPr lang="en-US" sz="2000" kern="0" dirty="0" err="1">
                <a:latin typeface="Trebuchet MS" panose="020B0603020202020204" pitchFamily="34" charset="0"/>
                <a:ea typeface="Times New Roman" panose="02020603050405020304" pitchFamily="18" charset="0"/>
              </a:rPr>
              <a:t>transactionally</a:t>
            </a:r>
            <a:r>
              <a:rPr lang="en-US" sz="2000" kern="0" dirty="0" smtClean="0">
                <a:latin typeface="Trebuchet MS" panose="020B0603020202020204" pitchFamily="34" charset="0"/>
                <a:ea typeface="Times New Roman" panose="02020603050405020304" pitchFamily="18" charset="0"/>
              </a:rPr>
              <a:t>.</a:t>
            </a:r>
            <a:endParaRPr lang="en-US" sz="2000" kern="50" dirty="0">
              <a:effectLst/>
              <a:latin typeface="Trebuchet MS" panose="020B0603020202020204" pitchFamily="34" charset="0"/>
              <a:ea typeface="Calibri" panose="020F0502020204030204" pitchFamily="34" charset="0"/>
            </a:endParaRPr>
          </a:p>
        </p:txBody>
      </p:sp>
      <p:sp>
        <p:nvSpPr>
          <p:cNvPr id="34" name="Rectangle 33"/>
          <p:cNvSpPr/>
          <p:nvPr/>
        </p:nvSpPr>
        <p:spPr>
          <a:xfrm>
            <a:off x="5681639" y="3758463"/>
            <a:ext cx="4440639" cy="416717"/>
          </a:xfrm>
          <a:prstGeom prst="rect">
            <a:avLst/>
          </a:prstGeom>
        </p:spPr>
        <p:txBody>
          <a:bodyPr wrap="none">
            <a:spAutoFit/>
          </a:bodyPr>
          <a:lstStyle/>
          <a:p>
            <a:pPr marL="342900" marR="0" lvl="0" indent="-342900">
              <a:lnSpc>
                <a:spcPct val="115000"/>
              </a:lnSpc>
              <a:spcBef>
                <a:spcPts val="0"/>
              </a:spcBef>
              <a:spcAft>
                <a:spcPts val="1000"/>
              </a:spcAft>
              <a:buSzPts val="1400"/>
              <a:buFont typeface="Symbol" panose="05050102010706020507" pitchFamily="18" charset="2"/>
              <a:buChar char=""/>
              <a:tabLst>
                <a:tab pos="685800" algn="l"/>
              </a:tabLst>
            </a:pPr>
            <a:r>
              <a:rPr lang="en-US" sz="2000" kern="0" dirty="0">
                <a:latin typeface="Trebuchet MS" panose="020B0603020202020204" pitchFamily="34" charset="0"/>
                <a:ea typeface="Times New Roman" panose="02020603050405020304" pitchFamily="18" charset="0"/>
              </a:rPr>
              <a:t>Needs active internet connection.</a:t>
            </a:r>
            <a:endParaRPr lang="en-US" sz="2000" kern="50" dirty="0">
              <a:effectLst/>
              <a:latin typeface="Trebuchet MS" panose="020B0603020202020204" pitchFamily="34" charset="0"/>
              <a:ea typeface="Calibri" panose="020F0502020204030204" pitchFamily="34" charset="0"/>
            </a:endParaRPr>
          </a:p>
        </p:txBody>
      </p:sp>
    </p:spTree>
    <p:extLst>
      <p:ext uri="{BB962C8B-B14F-4D97-AF65-F5344CB8AC3E}">
        <p14:creationId xmlns:p14="http://schemas.microsoft.com/office/powerpoint/2010/main" val="382729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DF8EF26-7AD5-4E7F-95B3-9A57CF80C483}"/>
              </a:ext>
            </a:extLst>
          </p:cNvPr>
          <p:cNvSpPr txBox="1"/>
          <p:nvPr/>
        </p:nvSpPr>
        <p:spPr>
          <a:xfrm>
            <a:off x="1" y="4714489"/>
            <a:ext cx="12191999" cy="1015663"/>
          </a:xfrm>
          <a:prstGeom prst="rect">
            <a:avLst/>
          </a:prstGeom>
          <a:noFill/>
        </p:spPr>
        <p:txBody>
          <a:bodyPr wrap="square" rtlCol="0" anchor="ctr">
            <a:spAutoFit/>
          </a:bodyPr>
          <a:lstStyle/>
          <a:p>
            <a:pPr algn="ctr"/>
            <a:r>
              <a:rPr lang="en-US" altLang="ko-KR" sz="6000" dirty="0">
                <a:solidFill>
                  <a:schemeClr val="bg1"/>
                </a:solidFill>
                <a:latin typeface="Trebuchet MS" panose="020B0603020202020204" pitchFamily="34" charset="0"/>
                <a:cs typeface="Arial" pitchFamily="34" charset="0"/>
              </a:rPr>
              <a:t>THANK </a:t>
            </a:r>
            <a:r>
              <a:rPr lang="en-US" altLang="ko-KR" sz="6000" dirty="0" smtClean="0">
                <a:solidFill>
                  <a:schemeClr val="bg1"/>
                </a:solidFill>
                <a:latin typeface="Trebuchet MS" panose="020B0603020202020204" pitchFamily="34" charset="0"/>
                <a:cs typeface="Arial" pitchFamily="34" charset="0"/>
              </a:rPr>
              <a:t>YOU!</a:t>
            </a:r>
            <a:endParaRPr lang="ko-KR" altLang="en-US" sz="6000" dirty="0">
              <a:solidFill>
                <a:schemeClr val="bg1"/>
              </a:solidFill>
              <a:latin typeface="Trebuchet MS" panose="020B0603020202020204" pitchFamily="34" charset="0"/>
              <a:cs typeface="Arial" pitchFamily="34" charset="0"/>
            </a:endParaRPr>
          </a:p>
        </p:txBody>
      </p:sp>
    </p:spTree>
    <p:extLst>
      <p:ext uri="{BB962C8B-B14F-4D97-AF65-F5344CB8AC3E}">
        <p14:creationId xmlns:p14="http://schemas.microsoft.com/office/powerpoint/2010/main" val="821656516"/>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5A4BDA0-C270-4764-9C18-A593BCE2C965}"/>
              </a:ext>
            </a:extLst>
          </p:cNvPr>
          <p:cNvSpPr txBox="1"/>
          <p:nvPr/>
        </p:nvSpPr>
        <p:spPr>
          <a:xfrm>
            <a:off x="775063" y="871012"/>
            <a:ext cx="2719767" cy="923330"/>
          </a:xfrm>
          <a:prstGeom prst="rect">
            <a:avLst/>
          </a:prstGeom>
          <a:noFill/>
        </p:spPr>
        <p:txBody>
          <a:bodyPr wrap="square" rtlCol="0" anchor="ctr">
            <a:spAutoFit/>
          </a:bodyPr>
          <a:lstStyle/>
          <a:p>
            <a:r>
              <a:rPr lang="en-US" altLang="en-US" sz="5400" b="1" dirty="0">
                <a:solidFill>
                  <a:schemeClr val="bg1"/>
                </a:solidFill>
                <a:latin typeface="Trebuchet MS" panose="020B0603020202020204" pitchFamily="34" charset="0"/>
              </a:rPr>
              <a:t>Outline</a:t>
            </a:r>
            <a:endParaRPr lang="ko-KR" altLang="en-US" sz="5400" b="1" dirty="0">
              <a:solidFill>
                <a:schemeClr val="bg1"/>
              </a:solidFill>
              <a:latin typeface="Trebuchet MS" panose="020B0603020202020204" pitchFamily="34" charset="0"/>
              <a:cs typeface="Arial" pitchFamily="34" charset="0"/>
            </a:endParaRPr>
          </a:p>
        </p:txBody>
      </p:sp>
      <p:sp>
        <p:nvSpPr>
          <p:cNvPr id="25" name="Oval 24">
            <a:extLst>
              <a:ext uri="{FF2B5EF4-FFF2-40B4-BE49-F238E27FC236}">
                <a16:creationId xmlns:a16="http://schemas.microsoft.com/office/drawing/2014/main" xmlns="" id="{E5BBD268-03CA-455F-98E0-2473B55A471E}"/>
              </a:ext>
            </a:extLst>
          </p:cNvPr>
          <p:cNvSpPr/>
          <p:nvPr/>
        </p:nvSpPr>
        <p:spPr>
          <a:xfrm>
            <a:off x="5790192" y="4400160"/>
            <a:ext cx="640080" cy="640080"/>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Trebuchet MS" panose="020B0603020202020204" pitchFamily="34" charset="0"/>
            </a:endParaRPr>
          </a:p>
        </p:txBody>
      </p:sp>
      <p:sp>
        <p:nvSpPr>
          <p:cNvPr id="26" name="Oval 25">
            <a:extLst>
              <a:ext uri="{FF2B5EF4-FFF2-40B4-BE49-F238E27FC236}">
                <a16:creationId xmlns:a16="http://schemas.microsoft.com/office/drawing/2014/main" xmlns="" id="{E5BBD268-03CA-455F-98E0-2473B55A471E}"/>
              </a:ext>
            </a:extLst>
          </p:cNvPr>
          <p:cNvSpPr/>
          <p:nvPr/>
        </p:nvSpPr>
        <p:spPr>
          <a:xfrm>
            <a:off x="5790192" y="5268765"/>
            <a:ext cx="640080" cy="640080"/>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Trebuchet MS" panose="020B0603020202020204" pitchFamily="34" charset="0"/>
            </a:endParaRPr>
          </a:p>
        </p:txBody>
      </p:sp>
      <p:sp>
        <p:nvSpPr>
          <p:cNvPr id="27" name="TextBox 26">
            <a:extLst>
              <a:ext uri="{FF2B5EF4-FFF2-40B4-BE49-F238E27FC236}">
                <a16:creationId xmlns:a16="http://schemas.microsoft.com/office/drawing/2014/main" xmlns="" id="{E1863AD0-291E-45FA-B7D8-E0CAE2B13C3A}"/>
              </a:ext>
            </a:extLst>
          </p:cNvPr>
          <p:cNvSpPr txBox="1"/>
          <p:nvPr/>
        </p:nvSpPr>
        <p:spPr>
          <a:xfrm>
            <a:off x="5824806" y="5373175"/>
            <a:ext cx="570852" cy="461665"/>
          </a:xfrm>
          <a:prstGeom prst="rect">
            <a:avLst/>
          </a:prstGeom>
          <a:noFill/>
        </p:spPr>
        <p:txBody>
          <a:bodyPr wrap="square" lIns="108000" rIns="108000" rtlCol="0">
            <a:spAutoFit/>
          </a:bodyPr>
          <a:lstStyle/>
          <a:p>
            <a:pPr algn="ctr"/>
            <a:r>
              <a:rPr lang="en-US" altLang="ko-KR" sz="2400" b="1" dirty="0" smtClean="0">
                <a:solidFill>
                  <a:schemeClr val="bg1"/>
                </a:solidFill>
                <a:latin typeface="Trebuchet MS" panose="020B0603020202020204" pitchFamily="34" charset="0"/>
                <a:cs typeface="Arial" pitchFamily="34" charset="0"/>
              </a:rPr>
              <a:t>5</a:t>
            </a:r>
            <a:endParaRPr lang="ko-KR" altLang="en-US" sz="2400" b="1" dirty="0">
              <a:solidFill>
                <a:schemeClr val="bg1"/>
              </a:solidFill>
              <a:latin typeface="Trebuchet MS" panose="020B0603020202020204" pitchFamily="34" charset="0"/>
              <a:cs typeface="Arial" pitchFamily="34" charset="0"/>
            </a:endParaRPr>
          </a:p>
        </p:txBody>
      </p:sp>
      <p:sp>
        <p:nvSpPr>
          <p:cNvPr id="29" name="TextBox 28">
            <a:extLst>
              <a:ext uri="{FF2B5EF4-FFF2-40B4-BE49-F238E27FC236}">
                <a16:creationId xmlns:a16="http://schemas.microsoft.com/office/drawing/2014/main" xmlns="" id="{E1863AD0-291E-45FA-B7D8-E0CAE2B13C3A}"/>
              </a:ext>
            </a:extLst>
          </p:cNvPr>
          <p:cNvSpPr txBox="1"/>
          <p:nvPr/>
        </p:nvSpPr>
        <p:spPr>
          <a:xfrm>
            <a:off x="5824806" y="4489367"/>
            <a:ext cx="570852" cy="461665"/>
          </a:xfrm>
          <a:prstGeom prst="rect">
            <a:avLst/>
          </a:prstGeom>
          <a:noFill/>
        </p:spPr>
        <p:txBody>
          <a:bodyPr wrap="square" lIns="108000" rIns="108000" rtlCol="0">
            <a:spAutoFit/>
          </a:bodyPr>
          <a:lstStyle/>
          <a:p>
            <a:pPr algn="ctr"/>
            <a:r>
              <a:rPr lang="en-US" altLang="ko-KR" sz="2400" b="1" dirty="0" smtClean="0">
                <a:solidFill>
                  <a:schemeClr val="bg1"/>
                </a:solidFill>
                <a:latin typeface="Trebuchet MS" panose="020B0603020202020204" pitchFamily="34" charset="0"/>
                <a:cs typeface="Arial" pitchFamily="34" charset="0"/>
              </a:rPr>
              <a:t>4</a:t>
            </a:r>
            <a:endParaRPr lang="ko-KR" altLang="en-US" sz="2400" b="1" dirty="0">
              <a:solidFill>
                <a:schemeClr val="bg1"/>
              </a:solidFill>
              <a:latin typeface="Trebuchet MS" panose="020B0603020202020204" pitchFamily="34" charset="0"/>
              <a:cs typeface="Arial" pitchFamily="34" charset="0"/>
            </a:endParaRPr>
          </a:p>
        </p:txBody>
      </p:sp>
      <p:sp>
        <p:nvSpPr>
          <p:cNvPr id="31" name="Oval 30">
            <a:extLst>
              <a:ext uri="{FF2B5EF4-FFF2-40B4-BE49-F238E27FC236}">
                <a16:creationId xmlns:a16="http://schemas.microsoft.com/office/drawing/2014/main" xmlns="" id="{E5BBD268-03CA-455F-98E0-2473B55A471E}"/>
              </a:ext>
            </a:extLst>
          </p:cNvPr>
          <p:cNvSpPr/>
          <p:nvPr/>
        </p:nvSpPr>
        <p:spPr>
          <a:xfrm>
            <a:off x="5790192" y="3531555"/>
            <a:ext cx="640080" cy="640080"/>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Trebuchet MS" panose="020B0603020202020204" pitchFamily="34" charset="0"/>
            </a:endParaRPr>
          </a:p>
        </p:txBody>
      </p:sp>
      <p:sp>
        <p:nvSpPr>
          <p:cNvPr id="32" name="TextBox 31">
            <a:extLst>
              <a:ext uri="{FF2B5EF4-FFF2-40B4-BE49-F238E27FC236}">
                <a16:creationId xmlns:a16="http://schemas.microsoft.com/office/drawing/2014/main" xmlns="" id="{E1863AD0-291E-45FA-B7D8-E0CAE2B13C3A}"/>
              </a:ext>
            </a:extLst>
          </p:cNvPr>
          <p:cNvSpPr txBox="1"/>
          <p:nvPr/>
        </p:nvSpPr>
        <p:spPr>
          <a:xfrm>
            <a:off x="5824806" y="3620762"/>
            <a:ext cx="570852" cy="461665"/>
          </a:xfrm>
          <a:prstGeom prst="rect">
            <a:avLst/>
          </a:prstGeom>
          <a:noFill/>
        </p:spPr>
        <p:txBody>
          <a:bodyPr wrap="square" lIns="108000" rIns="108000" rtlCol="0">
            <a:spAutoFit/>
          </a:bodyPr>
          <a:lstStyle/>
          <a:p>
            <a:pPr algn="ctr"/>
            <a:r>
              <a:rPr lang="en-US" altLang="ko-KR" sz="2400" b="1" dirty="0" smtClean="0">
                <a:solidFill>
                  <a:schemeClr val="bg1"/>
                </a:solidFill>
                <a:latin typeface="Trebuchet MS" panose="020B0603020202020204" pitchFamily="34" charset="0"/>
                <a:cs typeface="Arial" pitchFamily="34" charset="0"/>
              </a:rPr>
              <a:t>3</a:t>
            </a:r>
            <a:endParaRPr lang="ko-KR" altLang="en-US" sz="2400" b="1" dirty="0">
              <a:solidFill>
                <a:schemeClr val="bg1"/>
              </a:solidFill>
              <a:latin typeface="Trebuchet MS" panose="020B0603020202020204" pitchFamily="34" charset="0"/>
              <a:cs typeface="Arial" pitchFamily="34" charset="0"/>
            </a:endParaRPr>
          </a:p>
        </p:txBody>
      </p:sp>
      <p:sp>
        <p:nvSpPr>
          <p:cNvPr id="33" name="Oval 32">
            <a:extLst>
              <a:ext uri="{FF2B5EF4-FFF2-40B4-BE49-F238E27FC236}">
                <a16:creationId xmlns:a16="http://schemas.microsoft.com/office/drawing/2014/main" xmlns="" id="{E5BBD268-03CA-455F-98E0-2473B55A471E}"/>
              </a:ext>
            </a:extLst>
          </p:cNvPr>
          <p:cNvSpPr/>
          <p:nvPr/>
        </p:nvSpPr>
        <p:spPr>
          <a:xfrm>
            <a:off x="5790192" y="2662949"/>
            <a:ext cx="640080" cy="640080"/>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Trebuchet MS" panose="020B0603020202020204" pitchFamily="34" charset="0"/>
            </a:endParaRPr>
          </a:p>
        </p:txBody>
      </p:sp>
      <p:sp>
        <p:nvSpPr>
          <p:cNvPr id="34" name="TextBox 33">
            <a:extLst>
              <a:ext uri="{FF2B5EF4-FFF2-40B4-BE49-F238E27FC236}">
                <a16:creationId xmlns:a16="http://schemas.microsoft.com/office/drawing/2014/main" xmlns="" id="{E1863AD0-291E-45FA-B7D8-E0CAE2B13C3A}"/>
              </a:ext>
            </a:extLst>
          </p:cNvPr>
          <p:cNvSpPr txBox="1"/>
          <p:nvPr/>
        </p:nvSpPr>
        <p:spPr>
          <a:xfrm>
            <a:off x="5824806" y="2752156"/>
            <a:ext cx="570852" cy="461665"/>
          </a:xfrm>
          <a:prstGeom prst="rect">
            <a:avLst/>
          </a:prstGeom>
          <a:noFill/>
        </p:spPr>
        <p:txBody>
          <a:bodyPr wrap="square" lIns="108000" rIns="108000" rtlCol="0">
            <a:spAutoFit/>
          </a:bodyPr>
          <a:lstStyle/>
          <a:p>
            <a:pPr algn="ctr"/>
            <a:r>
              <a:rPr lang="en-US" altLang="ko-KR" sz="2400" b="1" dirty="0" smtClean="0">
                <a:solidFill>
                  <a:schemeClr val="bg1"/>
                </a:solidFill>
                <a:latin typeface="Trebuchet MS" panose="020B0603020202020204" pitchFamily="34" charset="0"/>
                <a:cs typeface="Arial" pitchFamily="34" charset="0"/>
              </a:rPr>
              <a:t>2</a:t>
            </a:r>
            <a:endParaRPr lang="ko-KR" altLang="en-US" sz="2400" b="1" dirty="0">
              <a:solidFill>
                <a:schemeClr val="bg1"/>
              </a:solidFill>
              <a:latin typeface="Trebuchet MS" panose="020B0603020202020204" pitchFamily="34" charset="0"/>
              <a:cs typeface="Arial" pitchFamily="34" charset="0"/>
            </a:endParaRPr>
          </a:p>
        </p:txBody>
      </p:sp>
      <p:sp>
        <p:nvSpPr>
          <p:cNvPr id="35" name="Oval 34">
            <a:extLst>
              <a:ext uri="{FF2B5EF4-FFF2-40B4-BE49-F238E27FC236}">
                <a16:creationId xmlns:a16="http://schemas.microsoft.com/office/drawing/2014/main" xmlns="" id="{E5BBD268-03CA-455F-98E0-2473B55A471E}"/>
              </a:ext>
            </a:extLst>
          </p:cNvPr>
          <p:cNvSpPr/>
          <p:nvPr/>
        </p:nvSpPr>
        <p:spPr>
          <a:xfrm>
            <a:off x="5790192" y="1794342"/>
            <a:ext cx="640080" cy="640080"/>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Trebuchet MS" panose="020B0603020202020204" pitchFamily="34" charset="0"/>
            </a:endParaRPr>
          </a:p>
        </p:txBody>
      </p:sp>
      <p:sp>
        <p:nvSpPr>
          <p:cNvPr id="36" name="TextBox 35">
            <a:extLst>
              <a:ext uri="{FF2B5EF4-FFF2-40B4-BE49-F238E27FC236}">
                <a16:creationId xmlns:a16="http://schemas.microsoft.com/office/drawing/2014/main" xmlns="" id="{E1863AD0-291E-45FA-B7D8-E0CAE2B13C3A}"/>
              </a:ext>
            </a:extLst>
          </p:cNvPr>
          <p:cNvSpPr txBox="1"/>
          <p:nvPr/>
        </p:nvSpPr>
        <p:spPr>
          <a:xfrm>
            <a:off x="5824806" y="1900145"/>
            <a:ext cx="570852" cy="461665"/>
          </a:xfrm>
          <a:prstGeom prst="rect">
            <a:avLst/>
          </a:prstGeom>
          <a:noFill/>
        </p:spPr>
        <p:txBody>
          <a:bodyPr wrap="square" lIns="108000" rIns="108000" rtlCol="0">
            <a:spAutoFit/>
          </a:bodyPr>
          <a:lstStyle/>
          <a:p>
            <a:pPr algn="ctr"/>
            <a:r>
              <a:rPr lang="en-US" altLang="ko-KR" sz="2400" b="1" dirty="0" smtClean="0">
                <a:solidFill>
                  <a:schemeClr val="bg1"/>
                </a:solidFill>
                <a:latin typeface="Trebuchet MS" panose="020B0603020202020204" pitchFamily="34" charset="0"/>
                <a:cs typeface="Arial" pitchFamily="34" charset="0"/>
              </a:rPr>
              <a:t>1</a:t>
            </a:r>
            <a:endParaRPr lang="ko-KR" altLang="en-US" sz="2400" b="1" dirty="0">
              <a:solidFill>
                <a:schemeClr val="bg1"/>
              </a:solidFill>
              <a:latin typeface="Trebuchet MS" panose="020B0603020202020204" pitchFamily="34" charset="0"/>
              <a:cs typeface="Arial" pitchFamily="34" charset="0"/>
            </a:endParaRPr>
          </a:p>
        </p:txBody>
      </p:sp>
      <p:sp>
        <p:nvSpPr>
          <p:cNvPr id="3" name="Rectangle 2"/>
          <p:cNvSpPr/>
          <p:nvPr/>
        </p:nvSpPr>
        <p:spPr>
          <a:xfrm>
            <a:off x="6922414" y="1900145"/>
            <a:ext cx="1590500" cy="369332"/>
          </a:xfrm>
          <a:prstGeom prst="rect">
            <a:avLst/>
          </a:prstGeom>
        </p:spPr>
        <p:txBody>
          <a:bodyPr wrap="none">
            <a:spAutoFit/>
          </a:bodyPr>
          <a:lstStyle/>
          <a:p>
            <a:r>
              <a:rPr lang="en-US" b="1" dirty="0" smtClean="0">
                <a:solidFill>
                  <a:schemeClr val="bg1"/>
                </a:solidFill>
                <a:latin typeface="Trebuchet MS" panose="020B0603020202020204" pitchFamily="34" charset="0"/>
              </a:rPr>
              <a:t>Introduction </a:t>
            </a:r>
            <a:endParaRPr lang="en-US" dirty="0">
              <a:solidFill>
                <a:schemeClr val="bg1"/>
              </a:solidFill>
              <a:latin typeface="Trebuchet MS" panose="020B0603020202020204" pitchFamily="34" charset="0"/>
            </a:endParaRPr>
          </a:p>
        </p:txBody>
      </p:sp>
      <p:sp>
        <p:nvSpPr>
          <p:cNvPr id="39" name="Rectangle 38"/>
          <p:cNvSpPr/>
          <p:nvPr/>
        </p:nvSpPr>
        <p:spPr>
          <a:xfrm>
            <a:off x="6922414" y="3698793"/>
            <a:ext cx="1507913" cy="369332"/>
          </a:xfrm>
          <a:prstGeom prst="rect">
            <a:avLst/>
          </a:prstGeom>
        </p:spPr>
        <p:txBody>
          <a:bodyPr wrap="none">
            <a:spAutoFit/>
          </a:bodyPr>
          <a:lstStyle/>
          <a:p>
            <a:r>
              <a:rPr lang="en-US" b="1" dirty="0">
                <a:solidFill>
                  <a:schemeClr val="bg1"/>
                </a:solidFill>
                <a:latin typeface="Trebuchet MS" panose="020B0603020202020204" pitchFamily="34" charset="0"/>
              </a:rPr>
              <a:t>Blob storage</a:t>
            </a:r>
            <a:endParaRPr lang="en-US" dirty="0">
              <a:solidFill>
                <a:schemeClr val="bg1"/>
              </a:solidFill>
              <a:latin typeface="Trebuchet MS" panose="020B0603020202020204" pitchFamily="34" charset="0"/>
            </a:endParaRPr>
          </a:p>
        </p:txBody>
      </p:sp>
      <p:sp>
        <p:nvSpPr>
          <p:cNvPr id="40" name="Rectangle 39"/>
          <p:cNvSpPr/>
          <p:nvPr/>
        </p:nvSpPr>
        <p:spPr>
          <a:xfrm>
            <a:off x="6534589" y="4489367"/>
            <a:ext cx="4738305" cy="923330"/>
          </a:xfrm>
          <a:prstGeom prst="rect">
            <a:avLst/>
          </a:prstGeom>
        </p:spPr>
        <p:txBody>
          <a:bodyPr wrap="square">
            <a:spAutoFit/>
          </a:bodyPr>
          <a:lstStyle/>
          <a:p>
            <a:pPr algn="ctr"/>
            <a:r>
              <a:rPr lang="en-US" b="1" dirty="0">
                <a:solidFill>
                  <a:schemeClr val="bg1"/>
                </a:solidFill>
                <a:latin typeface="Trebuchet MS" panose="020B0603020202020204" pitchFamily="34" charset="0"/>
              </a:rPr>
              <a:t>Storage </a:t>
            </a:r>
            <a:r>
              <a:rPr lang="en-US" b="1" dirty="0" smtClean="0">
                <a:solidFill>
                  <a:schemeClr val="bg1"/>
                </a:solidFill>
                <a:latin typeface="Trebuchet MS" panose="020B0603020202020204" pitchFamily="34" charset="0"/>
              </a:rPr>
              <a:t>accounts, Containers, </a:t>
            </a:r>
            <a:r>
              <a:rPr lang="en-US" b="1" dirty="0">
                <a:solidFill>
                  <a:schemeClr val="bg1"/>
                </a:solidFill>
                <a:latin typeface="Trebuchet MS" panose="020B0603020202020204" pitchFamily="34" charset="0"/>
              </a:rPr>
              <a:t>Blobs</a:t>
            </a:r>
          </a:p>
          <a:p>
            <a:pPr algn="ctr"/>
            <a:endParaRPr lang="en-US" dirty="0">
              <a:latin typeface="Trebuchet MS" panose="020B0603020202020204" pitchFamily="34" charset="0"/>
            </a:endParaRPr>
          </a:p>
          <a:p>
            <a:pPr algn="ctr"/>
            <a:endParaRPr lang="en-US" b="1" dirty="0">
              <a:solidFill>
                <a:schemeClr val="bg1"/>
              </a:solidFill>
              <a:latin typeface="Trebuchet MS" panose="020B0603020202020204" pitchFamily="34" charset="0"/>
            </a:endParaRPr>
          </a:p>
        </p:txBody>
      </p:sp>
      <p:sp>
        <p:nvSpPr>
          <p:cNvPr id="42" name="Rectangle 41"/>
          <p:cNvSpPr/>
          <p:nvPr/>
        </p:nvSpPr>
        <p:spPr>
          <a:xfrm>
            <a:off x="6923470" y="2798322"/>
            <a:ext cx="1301959" cy="369332"/>
          </a:xfrm>
          <a:prstGeom prst="rect">
            <a:avLst/>
          </a:prstGeom>
        </p:spPr>
        <p:txBody>
          <a:bodyPr wrap="none">
            <a:spAutoFit/>
          </a:bodyPr>
          <a:lstStyle/>
          <a:p>
            <a:pPr algn="ctr"/>
            <a:r>
              <a:rPr lang="en-US" b="1" dirty="0" smtClean="0">
                <a:solidFill>
                  <a:schemeClr val="bg1"/>
                </a:solidFill>
                <a:latin typeface="Trebuchet MS" panose="020B0603020202020204" pitchFamily="34" charset="0"/>
              </a:rPr>
              <a:t>Objective </a:t>
            </a:r>
            <a:endParaRPr lang="en-US" b="1" dirty="0">
              <a:solidFill>
                <a:schemeClr val="bg1"/>
              </a:solidFill>
              <a:latin typeface="Trebuchet MS" panose="020B0603020202020204" pitchFamily="34" charset="0"/>
            </a:endParaRPr>
          </a:p>
        </p:txBody>
      </p:sp>
      <p:sp>
        <p:nvSpPr>
          <p:cNvPr id="43" name="Rectangle 42"/>
          <p:cNvSpPr/>
          <p:nvPr/>
        </p:nvSpPr>
        <p:spPr>
          <a:xfrm>
            <a:off x="6922414" y="5387544"/>
            <a:ext cx="1960793" cy="369332"/>
          </a:xfrm>
          <a:prstGeom prst="rect">
            <a:avLst/>
          </a:prstGeom>
        </p:spPr>
        <p:txBody>
          <a:bodyPr wrap="none">
            <a:spAutoFit/>
          </a:bodyPr>
          <a:lstStyle/>
          <a:p>
            <a:r>
              <a:rPr lang="en-US" b="1" dirty="0">
                <a:solidFill>
                  <a:schemeClr val="bg1"/>
                </a:solidFill>
                <a:latin typeface="Trebuchet MS" panose="020B0603020202020204" pitchFamily="34" charset="0"/>
              </a:rPr>
              <a:t>Implementation </a:t>
            </a:r>
          </a:p>
        </p:txBody>
      </p:sp>
    </p:spTree>
    <p:extLst>
      <p:ext uri="{BB962C8B-B14F-4D97-AF65-F5344CB8AC3E}">
        <p14:creationId xmlns:p14="http://schemas.microsoft.com/office/powerpoint/2010/main" val="314882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9028" y="0"/>
            <a:ext cx="11573197" cy="724247"/>
          </a:xfrm>
        </p:spPr>
        <p:txBody>
          <a:bodyPr/>
          <a:lstStyle/>
          <a:p>
            <a:r>
              <a:rPr lang="en-US" sz="4500" b="1" dirty="0" smtClean="0">
                <a:solidFill>
                  <a:schemeClr val="accent2">
                    <a:lumMod val="75000"/>
                  </a:schemeClr>
                </a:solidFill>
                <a:latin typeface="Trebuchet MS" panose="020B0603020202020204" pitchFamily="34" charset="0"/>
                <a:ea typeface="Rajdhani"/>
                <a:cs typeface="Rajdhani"/>
                <a:sym typeface="Rajdhani"/>
              </a:rPr>
              <a:t>Introduction </a:t>
            </a:r>
            <a:endParaRPr lang="en-US" sz="4500" dirty="0">
              <a:solidFill>
                <a:schemeClr val="accent2">
                  <a:lumMod val="75000"/>
                </a:schemeClr>
              </a:solidFill>
              <a:latin typeface="Trebuchet MS" panose="020B0603020202020204" pitchFamily="34" charset="0"/>
            </a:endParaRPr>
          </a:p>
        </p:txBody>
      </p:sp>
      <p:sp>
        <p:nvSpPr>
          <p:cNvPr id="3" name="Rectangle 2"/>
          <p:cNvSpPr/>
          <p:nvPr/>
        </p:nvSpPr>
        <p:spPr>
          <a:xfrm>
            <a:off x="339028" y="766569"/>
            <a:ext cx="11734152" cy="5755422"/>
          </a:xfrm>
          <a:prstGeom prst="rect">
            <a:avLst/>
          </a:prstGeom>
        </p:spPr>
        <p:txBody>
          <a:bodyPr wrap="square">
            <a:spAutoFit/>
          </a:bodyPr>
          <a:lstStyle/>
          <a:p>
            <a:pPr marL="158750">
              <a:defRPr/>
            </a:pPr>
            <a:r>
              <a:rPr lang="en-US" sz="2300" dirty="0" smtClean="0">
                <a:latin typeface="Trebuchet MS" panose="020B0603020202020204" pitchFamily="34" charset="0"/>
                <a:ea typeface="Fira Sans Condensed Light"/>
                <a:cs typeface="Times New Roman" panose="02020603050405020304" pitchFamily="18" charset="0"/>
                <a:sym typeface="Fira Sans Condensed Light"/>
              </a:rPr>
              <a:t>The attendance is considered as an important factor for both the student and the teacher of an educational institution. Checking an attendance is the most effective way to improve a student’s attendance rate in a class. There are two kinds of attendance checking system that an institute can choose from </a:t>
            </a:r>
          </a:p>
          <a:p>
            <a:pPr marL="158750">
              <a:defRPr/>
            </a:pPr>
            <a:r>
              <a:rPr lang="en-US" sz="2300" dirty="0" smtClean="0">
                <a:latin typeface="Trebuchet MS" panose="020B0603020202020204" pitchFamily="34" charset="0"/>
                <a:ea typeface="Fira Sans Condensed Light"/>
                <a:cs typeface="Times New Roman" panose="02020603050405020304" pitchFamily="18" charset="0"/>
                <a:sym typeface="Fira Sans Condensed Light"/>
              </a:rPr>
              <a:t> </a:t>
            </a:r>
          </a:p>
          <a:p>
            <a:pPr marL="158750">
              <a:defRPr/>
            </a:pPr>
            <a:endParaRPr lang="en-US" sz="2300" b="1" dirty="0" smtClean="0">
              <a:latin typeface="Trebuchet MS" panose="020B0603020202020204" pitchFamily="34" charset="0"/>
              <a:ea typeface="Fira Sans Condensed Light"/>
              <a:cs typeface="Times New Roman" panose="02020603050405020304" pitchFamily="18" charset="0"/>
              <a:sym typeface="Fira Sans Condensed Light"/>
            </a:endParaRPr>
          </a:p>
          <a:p>
            <a:pPr marL="158750">
              <a:defRPr/>
            </a:pPr>
            <a:endParaRPr lang="en-US" sz="2300" b="1" dirty="0" smtClean="0">
              <a:latin typeface="Trebuchet MS" panose="020B0603020202020204" pitchFamily="34" charset="0"/>
              <a:ea typeface="Fira Sans Condensed Light"/>
              <a:cs typeface="Times New Roman" panose="02020603050405020304" pitchFamily="18" charset="0"/>
              <a:sym typeface="Fira Sans Condensed Light"/>
            </a:endParaRPr>
          </a:p>
          <a:p>
            <a:pPr marL="158750">
              <a:defRPr/>
            </a:pPr>
            <a:endParaRPr lang="en-US" sz="2300" b="1" dirty="0" smtClean="0">
              <a:latin typeface="Trebuchet MS" panose="020B0603020202020204" pitchFamily="34" charset="0"/>
              <a:ea typeface="Fira Sans Condensed Light"/>
              <a:cs typeface="Times New Roman" panose="02020603050405020304" pitchFamily="18" charset="0"/>
              <a:sym typeface="Fira Sans Condensed Light"/>
            </a:endParaRPr>
          </a:p>
          <a:p>
            <a:pPr marL="158750">
              <a:defRPr/>
            </a:pPr>
            <a:endParaRPr lang="en-US" sz="2300" b="1" dirty="0" smtClean="0">
              <a:latin typeface="Trebuchet MS" panose="020B0603020202020204" pitchFamily="34" charset="0"/>
              <a:ea typeface="Fira Sans Condensed Light"/>
              <a:cs typeface="Times New Roman" panose="02020603050405020304" pitchFamily="18" charset="0"/>
              <a:sym typeface="Fira Sans Condensed Light"/>
            </a:endParaRPr>
          </a:p>
          <a:p>
            <a:pPr marL="158750">
              <a:defRPr/>
            </a:pPr>
            <a:endParaRPr lang="en-US" sz="2300" b="1" dirty="0" smtClean="0">
              <a:latin typeface="Trebuchet MS" panose="020B0603020202020204" pitchFamily="34" charset="0"/>
              <a:ea typeface="Fira Sans Condensed Light"/>
              <a:cs typeface="Times New Roman" panose="02020603050405020304" pitchFamily="18" charset="0"/>
              <a:sym typeface="Fira Sans Condensed Light"/>
            </a:endParaRPr>
          </a:p>
          <a:p>
            <a:pPr marL="158750">
              <a:defRPr/>
            </a:pPr>
            <a:endParaRPr lang="en-US" sz="2300" b="1" dirty="0" smtClean="0">
              <a:latin typeface="Trebuchet MS" panose="020B0603020202020204" pitchFamily="34" charset="0"/>
              <a:ea typeface="Fira Sans Condensed Light"/>
              <a:cs typeface="Times New Roman" panose="02020603050405020304" pitchFamily="18" charset="0"/>
              <a:sym typeface="Fira Sans Condensed Light"/>
            </a:endParaRPr>
          </a:p>
          <a:p>
            <a:pPr marL="158750">
              <a:defRPr/>
            </a:pPr>
            <a:endParaRPr lang="en-US" sz="2300" b="1" dirty="0" smtClean="0">
              <a:latin typeface="Trebuchet MS" panose="020B0603020202020204" pitchFamily="34" charset="0"/>
              <a:ea typeface="Fira Sans Condensed Light"/>
              <a:cs typeface="Times New Roman" panose="02020603050405020304" pitchFamily="18" charset="0"/>
              <a:sym typeface="Fira Sans Condensed Light"/>
            </a:endParaRPr>
          </a:p>
          <a:p>
            <a:pPr marL="158750">
              <a:defRPr/>
            </a:pPr>
            <a:endParaRPr lang="en-US" sz="2300" b="1" dirty="0" smtClean="0">
              <a:latin typeface="Trebuchet MS" panose="020B0603020202020204" pitchFamily="34" charset="0"/>
              <a:ea typeface="Fira Sans Condensed Light"/>
              <a:cs typeface="Times New Roman" panose="02020603050405020304" pitchFamily="18" charset="0"/>
              <a:sym typeface="Fira Sans Condensed Light"/>
            </a:endParaRPr>
          </a:p>
          <a:p>
            <a:pPr marL="158750">
              <a:defRPr/>
            </a:pPr>
            <a:r>
              <a:rPr lang="en-US" sz="2300" dirty="0" smtClean="0">
                <a:latin typeface="Trebuchet MS" panose="020B0603020202020204" pitchFamily="34" charset="0"/>
                <a:ea typeface="Fira Sans Condensed Light"/>
                <a:cs typeface="Times New Roman" panose="02020603050405020304" pitchFamily="18" charset="0"/>
                <a:sym typeface="Fira Sans Condensed Light"/>
              </a:rPr>
              <a:t>Most of the educational Institutions use the manual attendance checking system by calling names or passing around a sign-in sheet. It is time consuming and requires a lot of effort.</a:t>
            </a:r>
          </a:p>
        </p:txBody>
      </p:sp>
      <p:graphicFrame>
        <p:nvGraphicFramePr>
          <p:cNvPr id="4" name="Diagram 3"/>
          <p:cNvGraphicFramePr/>
          <p:nvPr>
            <p:extLst>
              <p:ext uri="{D42A27DB-BD31-4B8C-83A1-F6EECF244321}">
                <p14:modId xmlns:p14="http://schemas.microsoft.com/office/powerpoint/2010/main" val="1960958769"/>
              </p:ext>
            </p:extLst>
          </p:nvPr>
        </p:nvGraphicFramePr>
        <p:xfrm>
          <a:off x="3332136" y="2495228"/>
          <a:ext cx="5610386" cy="2355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473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
          <p:cNvSpPr>
            <a:spLocks noGrp="1"/>
          </p:cNvSpPr>
          <p:nvPr>
            <p:ph type="body" sz="quarter" idx="10"/>
          </p:nvPr>
        </p:nvSpPr>
        <p:spPr>
          <a:xfrm>
            <a:off x="323531" y="169028"/>
            <a:ext cx="6641938" cy="724247"/>
          </a:xfrm>
        </p:spPr>
        <p:txBody>
          <a:bodyPr/>
          <a:lstStyle/>
          <a:p>
            <a:r>
              <a:rPr lang="en-US" sz="4500" b="1" dirty="0" smtClean="0">
                <a:solidFill>
                  <a:schemeClr val="accent2">
                    <a:lumMod val="75000"/>
                  </a:schemeClr>
                </a:solidFill>
                <a:latin typeface="Trebuchet MS" panose="020B0603020202020204" pitchFamily="34" charset="0"/>
                <a:ea typeface="Rajdhani"/>
                <a:cs typeface="Times New Roman" panose="02020603050405020304" pitchFamily="18" charset="0"/>
                <a:sym typeface="Rajdhani"/>
              </a:rPr>
              <a:t>OBJECTIVE</a:t>
            </a:r>
            <a:endParaRPr lang="en-US" sz="4500" dirty="0">
              <a:solidFill>
                <a:schemeClr val="accent2">
                  <a:lumMod val="75000"/>
                </a:schemeClr>
              </a:solidFill>
              <a:latin typeface="Trebuchet MS" panose="020B0603020202020204" pitchFamily="34" charset="0"/>
            </a:endParaRPr>
          </a:p>
        </p:txBody>
      </p:sp>
      <p:sp>
        <p:nvSpPr>
          <p:cNvPr id="21" name="Rectangle 20"/>
          <p:cNvSpPr/>
          <p:nvPr/>
        </p:nvSpPr>
        <p:spPr>
          <a:xfrm>
            <a:off x="323530" y="893275"/>
            <a:ext cx="6724377" cy="5863144"/>
          </a:xfrm>
          <a:prstGeom prst="rect">
            <a:avLst/>
          </a:prstGeom>
        </p:spPr>
        <p:txBody>
          <a:bodyPr wrap="square">
            <a:spAutoFit/>
          </a:bodyPr>
          <a:lstStyle/>
          <a:p>
            <a:r>
              <a:rPr lang="en-US" sz="2500" kern="50" dirty="0" smtClean="0">
                <a:latin typeface="Trebuchet MS" panose="020B0603020202020204" pitchFamily="34" charset="0"/>
                <a:ea typeface="Calibri" panose="020F0502020204030204" pitchFamily="34" charset="0"/>
              </a:rPr>
              <a:t>In </a:t>
            </a:r>
            <a:r>
              <a:rPr lang="en-US" sz="2500" kern="50" dirty="0">
                <a:latin typeface="Trebuchet MS" panose="020B0603020202020204" pitchFamily="34" charset="0"/>
                <a:ea typeface="Calibri" panose="020F0502020204030204" pitchFamily="34" charset="0"/>
              </a:rPr>
              <a:t>this </a:t>
            </a:r>
            <a:r>
              <a:rPr lang="en-US" sz="2500" kern="50" dirty="0" smtClean="0">
                <a:latin typeface="Trebuchet MS" panose="020B0603020202020204" pitchFamily="34" charset="0"/>
                <a:ea typeface="Calibri" panose="020F0502020204030204" pitchFamily="34" charset="0"/>
              </a:rPr>
              <a:t>project, </a:t>
            </a:r>
            <a:r>
              <a:rPr lang="en-US" sz="2500" dirty="0">
                <a:latin typeface="Trebuchet MS" panose="020B0603020202020204" pitchFamily="34" charset="0"/>
              </a:rPr>
              <a:t>I proposed face recognition based cloud attendance system that can identify </a:t>
            </a:r>
            <a:r>
              <a:rPr lang="en-US" sz="2500" dirty="0" smtClean="0">
                <a:latin typeface="Trebuchet MS" panose="020B0603020202020204" pitchFamily="34" charset="0"/>
              </a:rPr>
              <a:t>students </a:t>
            </a:r>
            <a:r>
              <a:rPr lang="en-US" sz="2500" kern="50" dirty="0" smtClean="0">
                <a:latin typeface="Trebuchet MS" panose="020B0603020202020204" pitchFamily="34" charset="0"/>
                <a:ea typeface="Calibri" panose="020F0502020204030204" pitchFamily="34" charset="0"/>
              </a:rPr>
              <a:t>and </a:t>
            </a:r>
            <a:r>
              <a:rPr lang="en-US" sz="2500" kern="50" dirty="0">
                <a:latin typeface="Trebuchet MS" panose="020B0603020202020204" pitchFamily="34" charset="0"/>
                <a:ea typeface="Calibri" panose="020F0502020204030204" pitchFamily="34" charset="0"/>
              </a:rPr>
              <a:t>store their face images into Azure </a:t>
            </a:r>
            <a:r>
              <a:rPr lang="en-US" sz="2500" kern="50" dirty="0" smtClean="0">
                <a:latin typeface="Trebuchet MS" panose="020B0603020202020204" pitchFamily="34" charset="0"/>
                <a:ea typeface="Calibri" panose="020F0502020204030204" pitchFamily="34" charset="0"/>
              </a:rPr>
              <a:t>Cloud. </a:t>
            </a:r>
          </a:p>
          <a:p>
            <a:endParaRPr lang="en-US" sz="2500" kern="50" dirty="0" smtClean="0">
              <a:latin typeface="Trebuchet MS" panose="020B0603020202020204" pitchFamily="34" charset="0"/>
            </a:endParaRPr>
          </a:p>
          <a:p>
            <a:r>
              <a:rPr lang="en-US" sz="2500" dirty="0">
                <a:latin typeface="Trebuchet MS" panose="020B0603020202020204" pitchFamily="34" charset="0"/>
              </a:rPr>
              <a:t>The main working principle of the proposed project is that video captured data is converting into images in order to detect and recognize the faces and the collected images will be storing in azure blob storage. Later, the system marks attendance with the student's recognized image; otherwise, the system marks the student's attendance to the database as absent</a:t>
            </a:r>
            <a:r>
              <a:rPr lang="en-US" sz="2500" dirty="0" smtClean="0">
                <a:latin typeface="Trebuchet MS" panose="020B0603020202020204" pitchFamily="34" charset="0"/>
              </a:rPr>
              <a:t>. </a:t>
            </a:r>
            <a:endParaRPr lang="en-US" sz="2500" dirty="0">
              <a:latin typeface="Trebuchet MS" panose="020B0603020202020204" pitchFamily="34" charset="0"/>
            </a:endParaRPr>
          </a:p>
          <a:p>
            <a:endParaRPr lang="en-US" sz="2500" kern="50" dirty="0">
              <a:latin typeface="Trebuchet MS" panose="020B0603020202020204" pitchFamily="34" charset="0"/>
            </a:endParaRPr>
          </a:p>
        </p:txBody>
      </p:sp>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28885" t="29468" r="56169" b="18143"/>
          <a:stretch/>
        </p:blipFill>
        <p:spPr>
          <a:xfrm>
            <a:off x="8703237" y="2707471"/>
            <a:ext cx="1403668" cy="2778397"/>
          </a:xfrm>
          <a:prstGeom prst="rect">
            <a:avLst/>
          </a:prstGeom>
          <a:effectLst>
            <a:outerShdw blurRad="50800" dist="38100" dir="2700000" algn="tl" rotWithShape="0">
              <a:prstClr val="black">
                <a:alpha val="40000"/>
              </a:prstClr>
            </a:outerShdw>
          </a:effectLst>
        </p:spPr>
      </p:pic>
      <p:sp>
        <p:nvSpPr>
          <p:cNvPr id="23" name="Freeform: Shape 49">
            <a:extLst>
              <a:ext uri="{FF2B5EF4-FFF2-40B4-BE49-F238E27FC236}">
                <a16:creationId xmlns:a16="http://schemas.microsoft.com/office/drawing/2014/main" xmlns="" id="{EF1488B8-1DC0-42FB-A871-A79EF4BFA3B0}"/>
              </a:ext>
            </a:extLst>
          </p:cNvPr>
          <p:cNvSpPr/>
          <p:nvPr/>
        </p:nvSpPr>
        <p:spPr>
          <a:xfrm>
            <a:off x="7182216" y="2450591"/>
            <a:ext cx="4888305" cy="4426505"/>
          </a:xfrm>
          <a:custGeom>
            <a:avLst/>
            <a:gdLst>
              <a:gd name="connsiteX0" fmla="*/ 3575670 w 4888305"/>
              <a:gd name="connsiteY0" fmla="*/ 2668486 h 4426505"/>
              <a:gd name="connsiteX1" fmla="*/ 3534209 w 4888305"/>
              <a:gd name="connsiteY1" fmla="*/ 2697287 h 4426505"/>
              <a:gd name="connsiteX2" fmla="*/ 3589020 w 4888305"/>
              <a:gd name="connsiteY2" fmla="*/ 2771480 h 4426505"/>
              <a:gd name="connsiteX3" fmla="*/ 3626630 w 4888305"/>
              <a:gd name="connsiteY3" fmla="*/ 2790350 h 4426505"/>
              <a:gd name="connsiteX4" fmla="*/ 3665524 w 4888305"/>
              <a:gd name="connsiteY4" fmla="*/ 2742214 h 4426505"/>
              <a:gd name="connsiteX5" fmla="*/ 3618672 w 4888305"/>
              <a:gd name="connsiteY5" fmla="*/ 2676749 h 4426505"/>
              <a:gd name="connsiteX6" fmla="*/ 3575670 w 4888305"/>
              <a:gd name="connsiteY6" fmla="*/ 2668486 h 4426505"/>
              <a:gd name="connsiteX7" fmla="*/ 1337288 w 4888305"/>
              <a:gd name="connsiteY7" fmla="*/ 1710310 h 4426505"/>
              <a:gd name="connsiteX8" fmla="*/ 1313156 w 4888305"/>
              <a:gd name="connsiteY8" fmla="*/ 1883598 h 4426505"/>
              <a:gd name="connsiteX9" fmla="*/ 1328816 w 4888305"/>
              <a:gd name="connsiteY9" fmla="*/ 1886550 h 4426505"/>
              <a:gd name="connsiteX10" fmla="*/ 1337288 w 4888305"/>
              <a:gd name="connsiteY10" fmla="*/ 1710310 h 4426505"/>
              <a:gd name="connsiteX11" fmla="*/ 3055433 w 4888305"/>
              <a:gd name="connsiteY11" fmla="*/ 1585204 h 4426505"/>
              <a:gd name="connsiteX12" fmla="*/ 2984818 w 4888305"/>
              <a:gd name="connsiteY12" fmla="*/ 1614807 h 4426505"/>
              <a:gd name="connsiteX13" fmla="*/ 3006640 w 4888305"/>
              <a:gd name="connsiteY13" fmla="*/ 1628028 h 4426505"/>
              <a:gd name="connsiteX14" fmla="*/ 3117159 w 4888305"/>
              <a:gd name="connsiteY14" fmla="*/ 1759472 h 4426505"/>
              <a:gd name="connsiteX15" fmla="*/ 3130124 w 4888305"/>
              <a:gd name="connsiteY15" fmla="*/ 1792205 h 4426505"/>
              <a:gd name="connsiteX16" fmla="*/ 3186347 w 4888305"/>
              <a:gd name="connsiteY16" fmla="*/ 1901441 h 4426505"/>
              <a:gd name="connsiteX17" fmla="*/ 3225498 w 4888305"/>
              <a:gd name="connsiteY17" fmla="*/ 1938794 h 4426505"/>
              <a:gd name="connsiteX18" fmla="*/ 3388005 w 4888305"/>
              <a:gd name="connsiteY18" fmla="*/ 1967418 h 4426505"/>
              <a:gd name="connsiteX19" fmla="*/ 3425999 w 4888305"/>
              <a:gd name="connsiteY19" fmla="*/ 1920696 h 4426505"/>
              <a:gd name="connsiteX20" fmla="*/ 3316635 w 4888305"/>
              <a:gd name="connsiteY20" fmla="*/ 1769227 h 4426505"/>
              <a:gd name="connsiteX21" fmla="*/ 3114207 w 4888305"/>
              <a:gd name="connsiteY21" fmla="*/ 1622894 h 4426505"/>
              <a:gd name="connsiteX22" fmla="*/ 3055433 w 4888305"/>
              <a:gd name="connsiteY22" fmla="*/ 1585204 h 4426505"/>
              <a:gd name="connsiteX23" fmla="*/ 1786428 w 4888305"/>
              <a:gd name="connsiteY23" fmla="*/ 421423 h 4426505"/>
              <a:gd name="connsiteX24" fmla="*/ 1509037 w 4888305"/>
              <a:gd name="connsiteY24" fmla="*/ 421551 h 4426505"/>
              <a:gd name="connsiteX25" fmla="*/ 1509037 w 4888305"/>
              <a:gd name="connsiteY25" fmla="*/ 2851835 h 4426505"/>
              <a:gd name="connsiteX26" fmla="*/ 2384853 w 4888305"/>
              <a:gd name="connsiteY26" fmla="*/ 2851835 h 4426505"/>
              <a:gd name="connsiteX27" fmla="*/ 2184094 w 4888305"/>
              <a:gd name="connsiteY27" fmla="*/ 2674180 h 4426505"/>
              <a:gd name="connsiteX28" fmla="*/ 2162657 w 4888305"/>
              <a:gd name="connsiteY28" fmla="*/ 2540814 h 4426505"/>
              <a:gd name="connsiteX29" fmla="*/ 2382671 w 4888305"/>
              <a:gd name="connsiteY29" fmla="*/ 2443514 h 4426505"/>
              <a:gd name="connsiteX30" fmla="*/ 2649665 w 4888305"/>
              <a:gd name="connsiteY30" fmla="*/ 2537861 h 4426505"/>
              <a:gd name="connsiteX31" fmla="*/ 2818974 w 4888305"/>
              <a:gd name="connsiteY31" fmla="*/ 2644787 h 4426505"/>
              <a:gd name="connsiteX32" fmla="*/ 2818974 w 4888305"/>
              <a:gd name="connsiteY32" fmla="*/ 2565074 h 4426505"/>
              <a:gd name="connsiteX33" fmla="*/ 2823082 w 4888305"/>
              <a:gd name="connsiteY33" fmla="*/ 1525596 h 4426505"/>
              <a:gd name="connsiteX34" fmla="*/ 2753638 w 4888305"/>
              <a:gd name="connsiteY34" fmla="*/ 1366169 h 4426505"/>
              <a:gd name="connsiteX35" fmla="*/ 2696260 w 4888305"/>
              <a:gd name="connsiteY35" fmla="*/ 1304556 h 4426505"/>
              <a:gd name="connsiteX36" fmla="*/ 2660319 w 4888305"/>
              <a:gd name="connsiteY36" fmla="*/ 1183254 h 4426505"/>
              <a:gd name="connsiteX37" fmla="*/ 2795100 w 4888305"/>
              <a:gd name="connsiteY37" fmla="*/ 1116762 h 4426505"/>
              <a:gd name="connsiteX38" fmla="*/ 2812813 w 4888305"/>
              <a:gd name="connsiteY38" fmla="*/ 1120741 h 4426505"/>
              <a:gd name="connsiteX39" fmla="*/ 2820387 w 4888305"/>
              <a:gd name="connsiteY39" fmla="*/ 1068754 h 4426505"/>
              <a:gd name="connsiteX40" fmla="*/ 2826933 w 4888305"/>
              <a:gd name="connsiteY40" fmla="*/ 481881 h 4426505"/>
              <a:gd name="connsiteX41" fmla="*/ 2767629 w 4888305"/>
              <a:gd name="connsiteY41" fmla="*/ 425402 h 4426505"/>
              <a:gd name="connsiteX42" fmla="*/ 1786428 w 4888305"/>
              <a:gd name="connsiteY42" fmla="*/ 421423 h 4426505"/>
              <a:gd name="connsiteX43" fmla="*/ 1584514 w 4888305"/>
              <a:gd name="connsiteY43" fmla="*/ 10 h 4426505"/>
              <a:gd name="connsiteX44" fmla="*/ 2735796 w 4888305"/>
              <a:gd name="connsiteY44" fmla="*/ 1678 h 4426505"/>
              <a:gd name="connsiteX45" fmla="*/ 2971212 w 4888305"/>
              <a:gd name="connsiteY45" fmla="*/ 239149 h 4426505"/>
              <a:gd name="connsiteX46" fmla="*/ 2970828 w 4888305"/>
              <a:gd name="connsiteY46" fmla="*/ 1117275 h 4426505"/>
              <a:gd name="connsiteX47" fmla="*/ 3012930 w 4888305"/>
              <a:gd name="connsiteY47" fmla="*/ 1175423 h 4426505"/>
              <a:gd name="connsiteX48" fmla="*/ 3290963 w 4888305"/>
              <a:gd name="connsiteY48" fmla="*/ 1301603 h 4426505"/>
              <a:gd name="connsiteX49" fmla="*/ 3564374 w 4888305"/>
              <a:gd name="connsiteY49" fmla="*/ 1450247 h 4426505"/>
              <a:gd name="connsiteX50" fmla="*/ 3716741 w 4888305"/>
              <a:gd name="connsiteY50" fmla="*/ 1532784 h 4426505"/>
              <a:gd name="connsiteX51" fmla="*/ 3747033 w 4888305"/>
              <a:gd name="connsiteY51" fmla="*/ 1569880 h 4426505"/>
              <a:gd name="connsiteX52" fmla="*/ 3872316 w 4888305"/>
              <a:gd name="connsiteY52" fmla="*/ 1796311 h 4426505"/>
              <a:gd name="connsiteX53" fmla="*/ 3990024 w 4888305"/>
              <a:gd name="connsiteY53" fmla="*/ 2026722 h 4426505"/>
              <a:gd name="connsiteX54" fmla="*/ 4068068 w 4888305"/>
              <a:gd name="connsiteY54" fmla="*/ 2156111 h 4426505"/>
              <a:gd name="connsiteX55" fmla="*/ 4167035 w 4888305"/>
              <a:gd name="connsiteY55" fmla="*/ 2211435 h 4426505"/>
              <a:gd name="connsiteX56" fmla="*/ 4339812 w 4888305"/>
              <a:gd name="connsiteY56" fmla="*/ 2282804 h 4426505"/>
              <a:gd name="connsiteX57" fmla="*/ 4411822 w 4888305"/>
              <a:gd name="connsiteY57" fmla="*/ 2420538 h 4426505"/>
              <a:gd name="connsiteX58" fmla="*/ 4426840 w 4888305"/>
              <a:gd name="connsiteY58" fmla="*/ 2634774 h 4426505"/>
              <a:gd name="connsiteX59" fmla="*/ 4477030 w 4888305"/>
              <a:gd name="connsiteY59" fmla="*/ 3169532 h 4426505"/>
              <a:gd name="connsiteX60" fmla="*/ 4585880 w 4888305"/>
              <a:gd name="connsiteY60" fmla="*/ 3798763 h 4426505"/>
              <a:gd name="connsiteX61" fmla="*/ 4694604 w 4888305"/>
              <a:gd name="connsiteY61" fmla="*/ 4011716 h 4426505"/>
              <a:gd name="connsiteX62" fmla="*/ 4847483 w 4888305"/>
              <a:gd name="connsiteY62" fmla="*/ 4316063 h 4426505"/>
              <a:gd name="connsiteX63" fmla="*/ 4888305 w 4888305"/>
              <a:gd name="connsiteY63" fmla="*/ 4426505 h 4426505"/>
              <a:gd name="connsiteX64" fmla="*/ 3850659 w 4888305"/>
              <a:gd name="connsiteY64" fmla="*/ 4426505 h 4426505"/>
              <a:gd name="connsiteX65" fmla="*/ 3771166 w 4888305"/>
              <a:gd name="connsiteY65" fmla="*/ 4259970 h 4426505"/>
              <a:gd name="connsiteX66" fmla="*/ 3648322 w 4888305"/>
              <a:gd name="connsiteY66" fmla="*/ 4048043 h 4426505"/>
              <a:gd name="connsiteX67" fmla="*/ 3520860 w 4888305"/>
              <a:gd name="connsiteY67" fmla="*/ 3931875 h 4426505"/>
              <a:gd name="connsiteX68" fmla="*/ 3277228 w 4888305"/>
              <a:gd name="connsiteY68" fmla="*/ 3683109 h 4426505"/>
              <a:gd name="connsiteX69" fmla="*/ 3251428 w 4888305"/>
              <a:gd name="connsiteY69" fmla="*/ 3641520 h 4426505"/>
              <a:gd name="connsiteX70" fmla="*/ 3115877 w 4888305"/>
              <a:gd name="connsiteY70" fmla="*/ 3461942 h 4426505"/>
              <a:gd name="connsiteX71" fmla="*/ 2879818 w 4888305"/>
              <a:gd name="connsiteY71" fmla="*/ 3265290 h 4426505"/>
              <a:gd name="connsiteX72" fmla="*/ 2824493 w 4888305"/>
              <a:gd name="connsiteY72" fmla="*/ 3258487 h 4426505"/>
              <a:gd name="connsiteX73" fmla="*/ 2756463 w 4888305"/>
              <a:gd name="connsiteY73" fmla="*/ 3275560 h 4426505"/>
              <a:gd name="connsiteX74" fmla="*/ 2402696 w 4888305"/>
              <a:gd name="connsiteY74" fmla="*/ 3283903 h 4426505"/>
              <a:gd name="connsiteX75" fmla="*/ 2273819 w 4888305"/>
              <a:gd name="connsiteY75" fmla="*/ 3334477 h 4426505"/>
              <a:gd name="connsiteX76" fmla="*/ 1904264 w 4888305"/>
              <a:gd name="connsiteY76" fmla="*/ 3718538 h 4426505"/>
              <a:gd name="connsiteX77" fmla="*/ 1696832 w 4888305"/>
              <a:gd name="connsiteY77" fmla="*/ 3894266 h 4426505"/>
              <a:gd name="connsiteX78" fmla="*/ 1543824 w 4888305"/>
              <a:gd name="connsiteY78" fmla="*/ 4043295 h 4426505"/>
              <a:gd name="connsiteX79" fmla="*/ 1361036 w 4888305"/>
              <a:gd name="connsiteY79" fmla="*/ 4311570 h 4426505"/>
              <a:gd name="connsiteX80" fmla="*/ 1307096 w 4888305"/>
              <a:gd name="connsiteY80" fmla="*/ 4426505 h 4426505"/>
              <a:gd name="connsiteX81" fmla="*/ 0 w 4888305"/>
              <a:gd name="connsiteY81" fmla="*/ 4426505 h 4426505"/>
              <a:gd name="connsiteX82" fmla="*/ 42113 w 4888305"/>
              <a:gd name="connsiteY82" fmla="*/ 4346743 h 4426505"/>
              <a:gd name="connsiteX83" fmla="*/ 264436 w 4888305"/>
              <a:gd name="connsiteY83" fmla="*/ 3925329 h 4426505"/>
              <a:gd name="connsiteX84" fmla="*/ 375854 w 4888305"/>
              <a:gd name="connsiteY84" fmla="*/ 3721232 h 4426505"/>
              <a:gd name="connsiteX85" fmla="*/ 480470 w 4888305"/>
              <a:gd name="connsiteY85" fmla="*/ 3509050 h 4426505"/>
              <a:gd name="connsiteX86" fmla="*/ 630270 w 4888305"/>
              <a:gd name="connsiteY86" fmla="*/ 3127043 h 4426505"/>
              <a:gd name="connsiteX87" fmla="*/ 666980 w 4888305"/>
              <a:gd name="connsiteY87" fmla="*/ 2835660 h 4426505"/>
              <a:gd name="connsiteX88" fmla="*/ 685337 w 4888305"/>
              <a:gd name="connsiteY88" fmla="*/ 2339027 h 4426505"/>
              <a:gd name="connsiteX89" fmla="*/ 729107 w 4888305"/>
              <a:gd name="connsiteY89" fmla="*/ 2148666 h 4426505"/>
              <a:gd name="connsiteX90" fmla="*/ 907404 w 4888305"/>
              <a:gd name="connsiteY90" fmla="*/ 1639068 h 4426505"/>
              <a:gd name="connsiteX91" fmla="*/ 992892 w 4888305"/>
              <a:gd name="connsiteY91" fmla="*/ 1448193 h 4426505"/>
              <a:gd name="connsiteX92" fmla="*/ 1097892 w 4888305"/>
              <a:gd name="connsiteY92" fmla="*/ 1075044 h 4426505"/>
              <a:gd name="connsiteX93" fmla="*/ 1235882 w 4888305"/>
              <a:gd name="connsiteY93" fmla="*/ 973124 h 4426505"/>
              <a:gd name="connsiteX94" fmla="*/ 1365015 w 4888305"/>
              <a:gd name="connsiteY94" fmla="*/ 1013302 h 4426505"/>
              <a:gd name="connsiteX95" fmla="*/ 1365271 w 4888305"/>
              <a:gd name="connsiteY95" fmla="*/ 683154 h 4426505"/>
              <a:gd name="connsiteX96" fmla="*/ 1374384 w 4888305"/>
              <a:gd name="connsiteY96" fmla="*/ 208470 h 4426505"/>
              <a:gd name="connsiteX97" fmla="*/ 1584514 w 4888305"/>
              <a:gd name="connsiteY97" fmla="*/ 10 h 442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888305" h="4426505">
                <a:moveTo>
                  <a:pt x="3575670" y="2668486"/>
                </a:moveTo>
                <a:cubicBezTo>
                  <a:pt x="3560780" y="2671101"/>
                  <a:pt x="3546146" y="2679894"/>
                  <a:pt x="3534209" y="2697287"/>
                </a:cubicBezTo>
                <a:cubicBezTo>
                  <a:pt x="3552308" y="2722317"/>
                  <a:pt x="3568738" y="2748504"/>
                  <a:pt x="3589020" y="2771480"/>
                </a:cubicBezTo>
                <a:cubicBezTo>
                  <a:pt x="3598006" y="2781749"/>
                  <a:pt x="3621238" y="2794329"/>
                  <a:pt x="3626630" y="2790350"/>
                </a:cubicBezTo>
                <a:cubicBezTo>
                  <a:pt x="3643445" y="2778026"/>
                  <a:pt x="3668734" y="2754792"/>
                  <a:pt x="3665524" y="2742214"/>
                </a:cubicBezTo>
                <a:cubicBezTo>
                  <a:pt x="3659234" y="2717441"/>
                  <a:pt x="3640493" y="2689200"/>
                  <a:pt x="3618672" y="2676749"/>
                </a:cubicBezTo>
                <a:cubicBezTo>
                  <a:pt x="3605707" y="2669433"/>
                  <a:pt x="3590560" y="2665871"/>
                  <a:pt x="3575670" y="2668486"/>
                </a:cubicBezTo>
                <a:close/>
                <a:moveTo>
                  <a:pt x="1337288" y="1710310"/>
                </a:moveTo>
                <a:cubicBezTo>
                  <a:pt x="1329330" y="1768073"/>
                  <a:pt x="1321243" y="1825835"/>
                  <a:pt x="1313156" y="1883598"/>
                </a:cubicBezTo>
                <a:cubicBezTo>
                  <a:pt x="1318418" y="1884626"/>
                  <a:pt x="1323554" y="1885522"/>
                  <a:pt x="1328816" y="1886550"/>
                </a:cubicBezTo>
                <a:cubicBezTo>
                  <a:pt x="1361292" y="1854588"/>
                  <a:pt x="1372331" y="1762296"/>
                  <a:pt x="1337288" y="1710310"/>
                </a:cubicBezTo>
                <a:close/>
                <a:moveTo>
                  <a:pt x="3055433" y="1585204"/>
                </a:moveTo>
                <a:cubicBezTo>
                  <a:pt x="3039211" y="1583680"/>
                  <a:pt x="3021016" y="1593371"/>
                  <a:pt x="2984818" y="1614807"/>
                </a:cubicBezTo>
                <a:cubicBezTo>
                  <a:pt x="2994445" y="1620841"/>
                  <a:pt x="3000094" y="1626744"/>
                  <a:pt x="3006640" y="1628028"/>
                </a:cubicBezTo>
                <a:cubicBezTo>
                  <a:pt x="3078394" y="1642663"/>
                  <a:pt x="3111640" y="1688873"/>
                  <a:pt x="3117159" y="1759472"/>
                </a:cubicBezTo>
                <a:cubicBezTo>
                  <a:pt x="3118059" y="1770639"/>
                  <a:pt x="3124861" y="1781678"/>
                  <a:pt x="3130124" y="1792205"/>
                </a:cubicBezTo>
                <a:cubicBezTo>
                  <a:pt x="3148351" y="1828916"/>
                  <a:pt x="3165553" y="1866140"/>
                  <a:pt x="3186347" y="1901441"/>
                </a:cubicBezTo>
                <a:cubicBezTo>
                  <a:pt x="3195333" y="1916716"/>
                  <a:pt x="3210093" y="1935071"/>
                  <a:pt x="3225498" y="1938794"/>
                </a:cubicBezTo>
                <a:cubicBezTo>
                  <a:pt x="3278896" y="1951630"/>
                  <a:pt x="3333450" y="1960358"/>
                  <a:pt x="3388005" y="1967418"/>
                </a:cubicBezTo>
                <a:cubicBezTo>
                  <a:pt x="3426898" y="1972424"/>
                  <a:pt x="3436397" y="1959203"/>
                  <a:pt x="3425999" y="1920696"/>
                </a:cubicBezTo>
                <a:cubicBezTo>
                  <a:pt x="3408670" y="1856514"/>
                  <a:pt x="3373757" y="1806452"/>
                  <a:pt x="3316635" y="1769227"/>
                </a:cubicBezTo>
                <a:cubicBezTo>
                  <a:pt x="3246935" y="1723787"/>
                  <a:pt x="3178260" y="1675908"/>
                  <a:pt x="3114207" y="1622894"/>
                </a:cubicBezTo>
                <a:cubicBezTo>
                  <a:pt x="3085903" y="1599468"/>
                  <a:pt x="3071655" y="1586728"/>
                  <a:pt x="3055433" y="1585204"/>
                </a:cubicBezTo>
                <a:close/>
                <a:moveTo>
                  <a:pt x="1786428" y="421423"/>
                </a:moveTo>
                <a:cubicBezTo>
                  <a:pt x="1696959" y="421295"/>
                  <a:pt x="1607492" y="421551"/>
                  <a:pt x="1509037" y="421551"/>
                </a:cubicBezTo>
                <a:cubicBezTo>
                  <a:pt x="1509037" y="1236266"/>
                  <a:pt x="1509037" y="2040714"/>
                  <a:pt x="1509037" y="2851835"/>
                </a:cubicBezTo>
                <a:cubicBezTo>
                  <a:pt x="1799392" y="2851835"/>
                  <a:pt x="2087052" y="2851835"/>
                  <a:pt x="2384853" y="2851835"/>
                </a:cubicBezTo>
                <a:cubicBezTo>
                  <a:pt x="2313483" y="2788553"/>
                  <a:pt x="2248916" y="2731174"/>
                  <a:pt x="2184094" y="2674180"/>
                </a:cubicBezTo>
                <a:cubicBezTo>
                  <a:pt x="2138526" y="2634131"/>
                  <a:pt x="2126202" y="2577783"/>
                  <a:pt x="2162657" y="2540814"/>
                </a:cubicBezTo>
                <a:cubicBezTo>
                  <a:pt x="2222346" y="2480227"/>
                  <a:pt x="2291149" y="2431706"/>
                  <a:pt x="2382671" y="2443514"/>
                </a:cubicBezTo>
                <a:cubicBezTo>
                  <a:pt x="2477916" y="2455838"/>
                  <a:pt x="2568540" y="2483050"/>
                  <a:pt x="2649665" y="2537861"/>
                </a:cubicBezTo>
                <a:cubicBezTo>
                  <a:pt x="2703191" y="2574059"/>
                  <a:pt x="2758901" y="2606920"/>
                  <a:pt x="2818974" y="2644787"/>
                </a:cubicBezTo>
                <a:cubicBezTo>
                  <a:pt x="2818974" y="2615134"/>
                  <a:pt x="2818974" y="2590105"/>
                  <a:pt x="2818974" y="2565074"/>
                </a:cubicBezTo>
                <a:cubicBezTo>
                  <a:pt x="2819873" y="2218624"/>
                  <a:pt x="2818974" y="1872046"/>
                  <a:pt x="2823082" y="1525596"/>
                </a:cubicBezTo>
                <a:cubicBezTo>
                  <a:pt x="2823852" y="1457949"/>
                  <a:pt x="2814226" y="1404679"/>
                  <a:pt x="2753638" y="1366169"/>
                </a:cubicBezTo>
                <a:cubicBezTo>
                  <a:pt x="2730533" y="1351407"/>
                  <a:pt x="2707684" y="1328945"/>
                  <a:pt x="2696260" y="1304556"/>
                </a:cubicBezTo>
                <a:cubicBezTo>
                  <a:pt x="2678418" y="1266560"/>
                  <a:pt x="2660446" y="1223944"/>
                  <a:pt x="2660319" y="1183254"/>
                </a:cubicBezTo>
                <a:cubicBezTo>
                  <a:pt x="2659933" y="1105850"/>
                  <a:pt x="2730148" y="1074275"/>
                  <a:pt x="2795100" y="1116762"/>
                </a:cubicBezTo>
                <a:cubicBezTo>
                  <a:pt x="2798309" y="1118944"/>
                  <a:pt x="2803187" y="1118688"/>
                  <a:pt x="2812813" y="1120741"/>
                </a:cubicBezTo>
                <a:cubicBezTo>
                  <a:pt x="2815509" y="1102642"/>
                  <a:pt x="2820129" y="1085698"/>
                  <a:pt x="2820387" y="1068754"/>
                </a:cubicBezTo>
                <a:cubicBezTo>
                  <a:pt x="2822569" y="873130"/>
                  <a:pt x="2822569" y="677505"/>
                  <a:pt x="2826933" y="481881"/>
                </a:cubicBezTo>
                <a:cubicBezTo>
                  <a:pt x="2827960" y="434259"/>
                  <a:pt x="2810502" y="425402"/>
                  <a:pt x="2767629" y="425402"/>
                </a:cubicBezTo>
                <a:cubicBezTo>
                  <a:pt x="2440563" y="425275"/>
                  <a:pt x="2113495" y="422835"/>
                  <a:pt x="1786428" y="421423"/>
                </a:cubicBezTo>
                <a:close/>
                <a:moveTo>
                  <a:pt x="1584514" y="10"/>
                </a:moveTo>
                <a:cubicBezTo>
                  <a:pt x="1968188" y="4245"/>
                  <a:pt x="2352122" y="4759"/>
                  <a:pt x="2735796" y="1678"/>
                </a:cubicBezTo>
                <a:cubicBezTo>
                  <a:pt x="2857482" y="780"/>
                  <a:pt x="2973522" y="98977"/>
                  <a:pt x="2971212" y="239149"/>
                </a:cubicBezTo>
                <a:cubicBezTo>
                  <a:pt x="2966335" y="531815"/>
                  <a:pt x="2971469" y="824609"/>
                  <a:pt x="2970828" y="1117275"/>
                </a:cubicBezTo>
                <a:cubicBezTo>
                  <a:pt x="2970699" y="1150521"/>
                  <a:pt x="2977245" y="1166438"/>
                  <a:pt x="3012930" y="1175423"/>
                </a:cubicBezTo>
                <a:cubicBezTo>
                  <a:pt x="3112797" y="1200325"/>
                  <a:pt x="3204832" y="1240503"/>
                  <a:pt x="3290963" y="1301603"/>
                </a:cubicBezTo>
                <a:cubicBezTo>
                  <a:pt x="3375040" y="1361164"/>
                  <a:pt x="3472723" y="1401469"/>
                  <a:pt x="3564374" y="1450247"/>
                </a:cubicBezTo>
                <a:cubicBezTo>
                  <a:pt x="3615333" y="1477460"/>
                  <a:pt x="3666808" y="1503645"/>
                  <a:pt x="3716741" y="1532784"/>
                </a:cubicBezTo>
                <a:cubicBezTo>
                  <a:pt x="3729706" y="1540358"/>
                  <a:pt x="3739204" y="1556017"/>
                  <a:pt x="3747033" y="1569880"/>
                </a:cubicBezTo>
                <a:cubicBezTo>
                  <a:pt x="3789522" y="1644972"/>
                  <a:pt x="3831882" y="1720194"/>
                  <a:pt x="3872316" y="1796311"/>
                </a:cubicBezTo>
                <a:cubicBezTo>
                  <a:pt x="3912621" y="1872559"/>
                  <a:pt x="3949718" y="1950475"/>
                  <a:pt x="3990024" y="2026722"/>
                </a:cubicBezTo>
                <a:cubicBezTo>
                  <a:pt x="4013642" y="2071393"/>
                  <a:pt x="4035079" y="2119271"/>
                  <a:pt x="4068068" y="2156111"/>
                </a:cubicBezTo>
                <a:cubicBezTo>
                  <a:pt x="4091944" y="2182810"/>
                  <a:pt x="4132248" y="2196160"/>
                  <a:pt x="4167035" y="2211435"/>
                </a:cubicBezTo>
                <a:cubicBezTo>
                  <a:pt x="4224157" y="2236467"/>
                  <a:pt x="4285129" y="2253411"/>
                  <a:pt x="4339812" y="2282804"/>
                </a:cubicBezTo>
                <a:cubicBezTo>
                  <a:pt x="4391026" y="2310275"/>
                  <a:pt x="4404762" y="2367653"/>
                  <a:pt x="4411822" y="2420538"/>
                </a:cubicBezTo>
                <a:cubicBezTo>
                  <a:pt x="4421193" y="2491393"/>
                  <a:pt x="4420550" y="2563405"/>
                  <a:pt x="4426840" y="2634774"/>
                </a:cubicBezTo>
                <a:cubicBezTo>
                  <a:pt x="4442243" y="2813198"/>
                  <a:pt x="4452897" y="2992264"/>
                  <a:pt x="4477030" y="3169532"/>
                </a:cubicBezTo>
                <a:cubicBezTo>
                  <a:pt x="4505782" y="3380431"/>
                  <a:pt x="4540698" y="3590946"/>
                  <a:pt x="4585880" y="3798763"/>
                </a:cubicBezTo>
                <a:cubicBezTo>
                  <a:pt x="4602312" y="3874368"/>
                  <a:pt x="4647240" y="3948434"/>
                  <a:pt x="4694604" y="4011716"/>
                </a:cubicBezTo>
                <a:cubicBezTo>
                  <a:pt x="4764818" y="4105165"/>
                  <a:pt x="4811157" y="4204517"/>
                  <a:pt x="4847483" y="4316063"/>
                </a:cubicBezTo>
                <a:lnTo>
                  <a:pt x="4888305" y="4426505"/>
                </a:lnTo>
                <a:lnTo>
                  <a:pt x="3850659" y="4426505"/>
                </a:lnTo>
                <a:lnTo>
                  <a:pt x="3771166" y="4259970"/>
                </a:lnTo>
                <a:cubicBezTo>
                  <a:pt x="3733685" y="4187444"/>
                  <a:pt x="3696203" y="4113764"/>
                  <a:pt x="3648322" y="4048043"/>
                </a:cubicBezTo>
                <a:cubicBezTo>
                  <a:pt x="3615077" y="4002347"/>
                  <a:pt x="3567840" y="3964607"/>
                  <a:pt x="3520860" y="3931875"/>
                </a:cubicBezTo>
                <a:cubicBezTo>
                  <a:pt x="3423432" y="3863972"/>
                  <a:pt x="3357069" y="3767315"/>
                  <a:pt x="3277228" y="3683109"/>
                </a:cubicBezTo>
                <a:cubicBezTo>
                  <a:pt x="3266188" y="3671427"/>
                  <a:pt x="3255919" y="3656667"/>
                  <a:pt x="3251428" y="3641520"/>
                </a:cubicBezTo>
                <a:cubicBezTo>
                  <a:pt x="3228834" y="3564246"/>
                  <a:pt x="3173896" y="3511617"/>
                  <a:pt x="3115877" y="3461942"/>
                </a:cubicBezTo>
                <a:cubicBezTo>
                  <a:pt x="3038088" y="3395322"/>
                  <a:pt x="2957992" y="3331396"/>
                  <a:pt x="2879818" y="3265290"/>
                </a:cubicBezTo>
                <a:cubicBezTo>
                  <a:pt x="2861590" y="3249886"/>
                  <a:pt x="2847215" y="3246292"/>
                  <a:pt x="2824493" y="3258487"/>
                </a:cubicBezTo>
                <a:cubicBezTo>
                  <a:pt x="2804341" y="3269141"/>
                  <a:pt x="2779439" y="3274788"/>
                  <a:pt x="2756463" y="3275560"/>
                </a:cubicBezTo>
                <a:cubicBezTo>
                  <a:pt x="2638626" y="3279795"/>
                  <a:pt x="2520661" y="3282490"/>
                  <a:pt x="2402696" y="3283903"/>
                </a:cubicBezTo>
                <a:cubicBezTo>
                  <a:pt x="2352378" y="3284416"/>
                  <a:pt x="2313612" y="3302259"/>
                  <a:pt x="2273819" y="3334477"/>
                </a:cubicBezTo>
                <a:cubicBezTo>
                  <a:pt x="2134418" y="3447436"/>
                  <a:pt x="2040714" y="3603524"/>
                  <a:pt x="1904264" y="3718538"/>
                </a:cubicBezTo>
                <a:cubicBezTo>
                  <a:pt x="1834949" y="3776941"/>
                  <a:pt x="1764479" y="3834063"/>
                  <a:pt x="1696832" y="3894266"/>
                </a:cubicBezTo>
                <a:cubicBezTo>
                  <a:pt x="1643689" y="3941631"/>
                  <a:pt x="1589649" y="3989253"/>
                  <a:pt x="1543824" y="4043295"/>
                </a:cubicBezTo>
                <a:cubicBezTo>
                  <a:pt x="1473866" y="4125960"/>
                  <a:pt x="1404166" y="4208881"/>
                  <a:pt x="1361036" y="4311570"/>
                </a:cubicBezTo>
                <a:lnTo>
                  <a:pt x="1307096" y="4426505"/>
                </a:lnTo>
                <a:lnTo>
                  <a:pt x="0" y="4426505"/>
                </a:lnTo>
                <a:lnTo>
                  <a:pt x="42113" y="4346743"/>
                </a:lnTo>
                <a:cubicBezTo>
                  <a:pt x="116306" y="4206314"/>
                  <a:pt x="189858" y="4065628"/>
                  <a:pt x="264436" y="3925329"/>
                </a:cubicBezTo>
                <a:cubicBezTo>
                  <a:pt x="300891" y="3856912"/>
                  <a:pt x="340042" y="3790035"/>
                  <a:pt x="375854" y="3721232"/>
                </a:cubicBezTo>
                <a:cubicBezTo>
                  <a:pt x="412309" y="3651275"/>
                  <a:pt x="449664" y="3581446"/>
                  <a:pt x="480470" y="3509050"/>
                </a:cubicBezTo>
                <a:cubicBezTo>
                  <a:pt x="533868" y="3383127"/>
                  <a:pt x="591631" y="3257844"/>
                  <a:pt x="630270" y="3127043"/>
                </a:cubicBezTo>
                <a:cubicBezTo>
                  <a:pt x="657610" y="3034366"/>
                  <a:pt x="661589" y="2933474"/>
                  <a:pt x="666980" y="2835660"/>
                </a:cubicBezTo>
                <a:cubicBezTo>
                  <a:pt x="676222" y="2670330"/>
                  <a:pt x="674810" y="2504230"/>
                  <a:pt x="685337" y="2339027"/>
                </a:cubicBezTo>
                <a:cubicBezTo>
                  <a:pt x="689443" y="2274846"/>
                  <a:pt x="708571" y="2210281"/>
                  <a:pt x="729107" y="2148666"/>
                </a:cubicBezTo>
                <a:cubicBezTo>
                  <a:pt x="785973" y="1977945"/>
                  <a:pt x="845789" y="1808122"/>
                  <a:pt x="907404" y="1639068"/>
                </a:cubicBezTo>
                <a:cubicBezTo>
                  <a:pt x="931279" y="1573603"/>
                  <a:pt x="956310" y="1506855"/>
                  <a:pt x="992892" y="1448193"/>
                </a:cubicBezTo>
                <a:cubicBezTo>
                  <a:pt x="1064774" y="1332795"/>
                  <a:pt x="1093913" y="1208669"/>
                  <a:pt x="1097892" y="1075044"/>
                </a:cubicBezTo>
                <a:cubicBezTo>
                  <a:pt x="1100717" y="981852"/>
                  <a:pt x="1144104" y="951303"/>
                  <a:pt x="1235882" y="973124"/>
                </a:cubicBezTo>
                <a:cubicBezTo>
                  <a:pt x="1274263" y="982495"/>
                  <a:pt x="1311872" y="996743"/>
                  <a:pt x="1365015" y="1013302"/>
                </a:cubicBezTo>
                <a:cubicBezTo>
                  <a:pt x="1365015" y="897777"/>
                  <a:pt x="1363732" y="790464"/>
                  <a:pt x="1365271" y="683154"/>
                </a:cubicBezTo>
                <a:cubicBezTo>
                  <a:pt x="1367582" y="524882"/>
                  <a:pt x="1374001" y="366740"/>
                  <a:pt x="1374384" y="208470"/>
                </a:cubicBezTo>
                <a:cubicBezTo>
                  <a:pt x="1374642" y="103727"/>
                  <a:pt x="1480027" y="-1146"/>
                  <a:pt x="1584514" y="10"/>
                </a:cubicBezTo>
                <a:close/>
              </a:path>
            </a:pathLst>
          </a:custGeom>
          <a:solidFill>
            <a:srgbClr val="000000"/>
          </a:solidFill>
          <a:ln w="7663" cap="flat">
            <a:noFill/>
            <a:prstDash val="solid"/>
            <a:miter/>
          </a:ln>
          <a:effectLst/>
        </p:spPr>
        <p:txBody>
          <a:bodyPr wrap="square" rtlCol="0" anchor="ctr">
            <a:noAutofit/>
          </a:bodyPr>
          <a:lstStyle/>
          <a:p>
            <a:endParaRPr lang="en-US" dirty="0">
              <a:latin typeface="Trebuchet MS" panose="020B0603020202020204" pitchFamily="34" charset="0"/>
            </a:endParaRPr>
          </a:p>
        </p:txBody>
      </p:sp>
      <p:grpSp>
        <p:nvGrpSpPr>
          <p:cNvPr id="24" name="Graphic 16">
            <a:extLst>
              <a:ext uri="{FF2B5EF4-FFF2-40B4-BE49-F238E27FC236}">
                <a16:creationId xmlns:a16="http://schemas.microsoft.com/office/drawing/2014/main" xmlns="" id="{BA6480C9-0EDF-444D-A0AC-4B4BAA78BBC3}"/>
              </a:ext>
            </a:extLst>
          </p:cNvPr>
          <p:cNvGrpSpPr/>
          <p:nvPr/>
        </p:nvGrpSpPr>
        <p:grpSpPr>
          <a:xfrm>
            <a:off x="8792951" y="1305372"/>
            <a:ext cx="1240353" cy="1059447"/>
            <a:chOff x="6610633" y="3871166"/>
            <a:chExt cx="1240353" cy="1059447"/>
          </a:xfrm>
          <a:solidFill>
            <a:schemeClr val="accent1"/>
          </a:solidFill>
          <a:effectLst>
            <a:outerShdw blurRad="50800" dist="38100" dir="2700000" algn="tl" rotWithShape="0">
              <a:prstClr val="black">
                <a:alpha val="40000"/>
              </a:prstClr>
            </a:outerShdw>
          </a:effectLst>
        </p:grpSpPr>
        <p:sp>
          <p:nvSpPr>
            <p:cNvPr id="27" name="Graphic 16">
              <a:extLst>
                <a:ext uri="{FF2B5EF4-FFF2-40B4-BE49-F238E27FC236}">
                  <a16:creationId xmlns:a16="http://schemas.microsoft.com/office/drawing/2014/main" xmlns="" id="{BC4835EC-6EEB-4E09-97C2-5775F0A2E87C}"/>
                </a:ext>
              </a:extLst>
            </p:cNvPr>
            <p:cNvSpPr/>
            <p:nvPr/>
          </p:nvSpPr>
          <p:spPr>
            <a:xfrm>
              <a:off x="6610633" y="4026149"/>
              <a:ext cx="850951" cy="904464"/>
            </a:xfrm>
            <a:custGeom>
              <a:avLst/>
              <a:gdLst>
                <a:gd name="connsiteX0" fmla="*/ 828896 w 850951"/>
                <a:gd name="connsiteY0" fmla="*/ 502657 h 904464"/>
                <a:gd name="connsiteX1" fmla="*/ 734512 w 850951"/>
                <a:gd name="connsiteY1" fmla="*/ 502657 h 904464"/>
                <a:gd name="connsiteX2" fmla="*/ 723128 w 850951"/>
                <a:gd name="connsiteY2" fmla="*/ 502657 h 904464"/>
                <a:gd name="connsiteX3" fmla="*/ 723128 w 850951"/>
                <a:gd name="connsiteY3" fmla="*/ 491111 h 904464"/>
                <a:gd name="connsiteX4" fmla="*/ 723128 w 850951"/>
                <a:gd name="connsiteY4" fmla="*/ 418123 h 904464"/>
                <a:gd name="connsiteX5" fmla="*/ 700844 w 850951"/>
                <a:gd name="connsiteY5" fmla="*/ 395355 h 904464"/>
                <a:gd name="connsiteX6" fmla="*/ 540254 w 850951"/>
                <a:gd name="connsiteY6" fmla="*/ 395355 h 904464"/>
                <a:gd name="connsiteX7" fmla="*/ 517809 w 850951"/>
                <a:gd name="connsiteY7" fmla="*/ 417962 h 904464"/>
                <a:gd name="connsiteX8" fmla="*/ 517728 w 850951"/>
                <a:gd name="connsiteY8" fmla="*/ 491919 h 904464"/>
                <a:gd name="connsiteX9" fmla="*/ 517243 w 850951"/>
                <a:gd name="connsiteY9" fmla="*/ 502334 h 904464"/>
                <a:gd name="connsiteX10" fmla="*/ 509412 w 850951"/>
                <a:gd name="connsiteY10" fmla="*/ 502657 h 904464"/>
                <a:gd name="connsiteX11" fmla="*/ 241843 w 850951"/>
                <a:gd name="connsiteY11" fmla="*/ 502495 h 904464"/>
                <a:gd name="connsiteX12" fmla="*/ 211808 w 850951"/>
                <a:gd name="connsiteY12" fmla="*/ 499993 h 904464"/>
                <a:gd name="connsiteX13" fmla="*/ 40318 w 850951"/>
                <a:gd name="connsiteY13" fmla="*/ 261328 h 904464"/>
                <a:gd name="connsiteX14" fmla="*/ 211808 w 850951"/>
                <a:gd name="connsiteY14" fmla="*/ 91937 h 904464"/>
                <a:gd name="connsiteX15" fmla="*/ 309906 w 850951"/>
                <a:gd name="connsiteY15" fmla="*/ 88869 h 904464"/>
                <a:gd name="connsiteX16" fmla="*/ 336227 w 850951"/>
                <a:gd name="connsiteY16" fmla="*/ 71591 h 904464"/>
                <a:gd name="connsiteX17" fmla="*/ 356896 w 850951"/>
                <a:gd name="connsiteY17" fmla="*/ 30898 h 904464"/>
                <a:gd name="connsiteX18" fmla="*/ 351890 w 850951"/>
                <a:gd name="connsiteY18" fmla="*/ 2801 h 904464"/>
                <a:gd name="connsiteX19" fmla="*/ 324761 w 850951"/>
                <a:gd name="connsiteY19" fmla="*/ 11521 h 904464"/>
                <a:gd name="connsiteX20" fmla="*/ 308856 w 850951"/>
                <a:gd name="connsiteY20" fmla="*/ 41556 h 904464"/>
                <a:gd name="connsiteX21" fmla="*/ 292789 w 850951"/>
                <a:gd name="connsiteY21" fmla="*/ 51406 h 904464"/>
                <a:gd name="connsiteX22" fmla="*/ 204541 w 850951"/>
                <a:gd name="connsiteY22" fmla="*/ 55201 h 904464"/>
                <a:gd name="connsiteX23" fmla="*/ 4954 w 850951"/>
                <a:gd name="connsiteY23" fmla="*/ 343520 h 904464"/>
                <a:gd name="connsiteX24" fmla="*/ 245314 w 850951"/>
                <a:gd name="connsiteY24" fmla="*/ 539635 h 904464"/>
                <a:gd name="connsiteX25" fmla="*/ 506102 w 850951"/>
                <a:gd name="connsiteY25" fmla="*/ 539635 h 904464"/>
                <a:gd name="connsiteX26" fmla="*/ 517405 w 850951"/>
                <a:gd name="connsiteY26" fmla="*/ 539635 h 904464"/>
                <a:gd name="connsiteX27" fmla="*/ 517405 w 850951"/>
                <a:gd name="connsiteY27" fmla="*/ 657434 h 904464"/>
                <a:gd name="connsiteX28" fmla="*/ 506586 w 850951"/>
                <a:gd name="connsiteY28" fmla="*/ 657434 h 904464"/>
                <a:gd name="connsiteX29" fmla="*/ 446274 w 850951"/>
                <a:gd name="connsiteY29" fmla="*/ 657434 h 904464"/>
                <a:gd name="connsiteX30" fmla="*/ 426251 w 850951"/>
                <a:gd name="connsiteY30" fmla="*/ 668333 h 904464"/>
                <a:gd name="connsiteX31" fmla="*/ 430934 w 850951"/>
                <a:gd name="connsiteY31" fmla="*/ 690617 h 904464"/>
                <a:gd name="connsiteX32" fmla="*/ 532180 w 850951"/>
                <a:gd name="connsiteY32" fmla="*/ 810192 h 904464"/>
                <a:gd name="connsiteX33" fmla="*/ 560923 w 850951"/>
                <a:gd name="connsiteY33" fmla="*/ 814713 h 904464"/>
                <a:gd name="connsiteX34" fmla="*/ 560843 w 850951"/>
                <a:gd name="connsiteY34" fmla="*/ 786212 h 904464"/>
                <a:gd name="connsiteX35" fmla="*/ 518132 w 850951"/>
                <a:gd name="connsiteY35" fmla="*/ 735670 h 904464"/>
                <a:gd name="connsiteX36" fmla="*/ 483656 w 850951"/>
                <a:gd name="connsiteY36" fmla="*/ 694735 h 904464"/>
                <a:gd name="connsiteX37" fmla="*/ 529354 w 850951"/>
                <a:gd name="connsiteY37" fmla="*/ 694735 h 904464"/>
                <a:gd name="connsiteX38" fmla="*/ 555352 w 850951"/>
                <a:gd name="connsiteY38" fmla="*/ 668656 h 904464"/>
                <a:gd name="connsiteX39" fmla="*/ 555352 w 850951"/>
                <a:gd name="connsiteY39" fmla="*/ 443879 h 904464"/>
                <a:gd name="connsiteX40" fmla="*/ 555837 w 850951"/>
                <a:gd name="connsiteY40" fmla="*/ 432818 h 904464"/>
                <a:gd name="connsiteX41" fmla="*/ 685262 w 850951"/>
                <a:gd name="connsiteY41" fmla="*/ 432818 h 904464"/>
                <a:gd name="connsiteX42" fmla="*/ 685262 w 850951"/>
                <a:gd name="connsiteY42" fmla="*/ 444767 h 904464"/>
                <a:gd name="connsiteX43" fmla="*/ 685262 w 850951"/>
                <a:gd name="connsiteY43" fmla="*/ 597525 h 904464"/>
                <a:gd name="connsiteX44" fmla="*/ 685262 w 850951"/>
                <a:gd name="connsiteY44" fmla="*/ 670513 h 904464"/>
                <a:gd name="connsiteX45" fmla="*/ 709160 w 850951"/>
                <a:gd name="connsiteY45" fmla="*/ 694735 h 904464"/>
                <a:gd name="connsiteX46" fmla="*/ 748077 w 850951"/>
                <a:gd name="connsiteY46" fmla="*/ 694816 h 904464"/>
                <a:gd name="connsiteX47" fmla="*/ 756231 w 850951"/>
                <a:gd name="connsiteY47" fmla="*/ 695785 h 904464"/>
                <a:gd name="connsiteX48" fmla="*/ 620267 w 850951"/>
                <a:gd name="connsiteY48" fmla="*/ 856536 h 904464"/>
                <a:gd name="connsiteX49" fmla="*/ 606460 w 850951"/>
                <a:gd name="connsiteY49" fmla="*/ 840389 h 904464"/>
                <a:gd name="connsiteX50" fmla="*/ 578202 w 850951"/>
                <a:gd name="connsiteY50" fmla="*/ 836755 h 904464"/>
                <a:gd name="connsiteX51" fmla="*/ 577798 w 850951"/>
                <a:gd name="connsiteY51" fmla="*/ 864449 h 904464"/>
                <a:gd name="connsiteX52" fmla="*/ 603554 w 850951"/>
                <a:gd name="connsiteY52" fmla="*/ 894968 h 904464"/>
                <a:gd name="connsiteX53" fmla="*/ 636899 w 850951"/>
                <a:gd name="connsiteY53" fmla="*/ 894887 h 904464"/>
                <a:gd name="connsiteX54" fmla="*/ 677753 w 850951"/>
                <a:gd name="connsiteY54" fmla="*/ 846605 h 904464"/>
                <a:gd name="connsiteX55" fmla="*/ 808469 w 850951"/>
                <a:gd name="connsiteY55" fmla="*/ 692151 h 904464"/>
                <a:gd name="connsiteX56" fmla="*/ 814283 w 850951"/>
                <a:gd name="connsiteY56" fmla="*/ 668333 h 904464"/>
                <a:gd name="connsiteX57" fmla="*/ 792321 w 850951"/>
                <a:gd name="connsiteY57" fmla="*/ 657514 h 904464"/>
                <a:gd name="connsiteX58" fmla="*/ 752436 w 850951"/>
                <a:gd name="connsiteY58" fmla="*/ 657514 h 904464"/>
                <a:gd name="connsiteX59" fmla="*/ 723532 w 850951"/>
                <a:gd name="connsiteY59" fmla="*/ 657514 h 904464"/>
                <a:gd name="connsiteX60" fmla="*/ 723532 w 850951"/>
                <a:gd name="connsiteY60" fmla="*/ 539716 h 904464"/>
                <a:gd name="connsiteX61" fmla="*/ 734674 w 850951"/>
                <a:gd name="connsiteY61" fmla="*/ 539716 h 904464"/>
                <a:gd name="connsiteX62" fmla="*/ 829058 w 850951"/>
                <a:gd name="connsiteY62" fmla="*/ 539716 h 904464"/>
                <a:gd name="connsiteX63" fmla="*/ 850938 w 850951"/>
                <a:gd name="connsiteY63" fmla="*/ 521550 h 904464"/>
                <a:gd name="connsiteX64" fmla="*/ 828896 w 850951"/>
                <a:gd name="connsiteY64" fmla="*/ 502657 h 90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50951" h="904464">
                  <a:moveTo>
                    <a:pt x="828896" y="502657"/>
                  </a:moveTo>
                  <a:cubicBezTo>
                    <a:pt x="797408" y="502576"/>
                    <a:pt x="766001" y="502657"/>
                    <a:pt x="734512" y="502657"/>
                  </a:cubicBezTo>
                  <a:cubicBezTo>
                    <a:pt x="731041" y="502657"/>
                    <a:pt x="727569" y="502657"/>
                    <a:pt x="723128" y="502657"/>
                  </a:cubicBezTo>
                  <a:cubicBezTo>
                    <a:pt x="723128" y="498055"/>
                    <a:pt x="723128" y="494583"/>
                    <a:pt x="723128" y="491111"/>
                  </a:cubicBezTo>
                  <a:cubicBezTo>
                    <a:pt x="723128" y="466809"/>
                    <a:pt x="723209" y="442426"/>
                    <a:pt x="723128" y="418123"/>
                  </a:cubicBezTo>
                  <a:cubicBezTo>
                    <a:pt x="723047" y="402137"/>
                    <a:pt x="716508" y="395355"/>
                    <a:pt x="700844" y="395355"/>
                  </a:cubicBezTo>
                  <a:cubicBezTo>
                    <a:pt x="647314" y="395274"/>
                    <a:pt x="593784" y="395274"/>
                    <a:pt x="540254" y="395355"/>
                  </a:cubicBezTo>
                  <a:cubicBezTo>
                    <a:pt x="524510" y="395355"/>
                    <a:pt x="517889" y="402056"/>
                    <a:pt x="517809" y="417962"/>
                  </a:cubicBezTo>
                  <a:cubicBezTo>
                    <a:pt x="517728" y="442587"/>
                    <a:pt x="517809" y="467293"/>
                    <a:pt x="517728" y="491919"/>
                  </a:cubicBezTo>
                  <a:cubicBezTo>
                    <a:pt x="517728" y="495310"/>
                    <a:pt x="517405" y="498701"/>
                    <a:pt x="517243" y="502334"/>
                  </a:cubicBezTo>
                  <a:cubicBezTo>
                    <a:pt x="513933" y="502495"/>
                    <a:pt x="511673" y="502657"/>
                    <a:pt x="509412" y="502657"/>
                  </a:cubicBezTo>
                  <a:cubicBezTo>
                    <a:pt x="420195" y="502657"/>
                    <a:pt x="330979" y="502738"/>
                    <a:pt x="241843" y="502495"/>
                  </a:cubicBezTo>
                  <a:cubicBezTo>
                    <a:pt x="231831" y="502495"/>
                    <a:pt x="221658" y="501769"/>
                    <a:pt x="211808" y="499993"/>
                  </a:cubicBezTo>
                  <a:cubicBezTo>
                    <a:pt x="96835" y="479888"/>
                    <a:pt x="22959" y="376865"/>
                    <a:pt x="40318" y="261328"/>
                  </a:cubicBezTo>
                  <a:cubicBezTo>
                    <a:pt x="53155" y="176148"/>
                    <a:pt x="126547" y="102353"/>
                    <a:pt x="211808" y="91937"/>
                  </a:cubicBezTo>
                  <a:cubicBezTo>
                    <a:pt x="244184" y="87981"/>
                    <a:pt x="277125" y="89030"/>
                    <a:pt x="309906" y="88869"/>
                  </a:cubicBezTo>
                  <a:cubicBezTo>
                    <a:pt x="323308" y="88788"/>
                    <a:pt x="330817" y="83056"/>
                    <a:pt x="336227" y="71591"/>
                  </a:cubicBezTo>
                  <a:cubicBezTo>
                    <a:pt x="342686" y="57784"/>
                    <a:pt x="349710" y="44301"/>
                    <a:pt x="356896" y="30898"/>
                  </a:cubicBezTo>
                  <a:cubicBezTo>
                    <a:pt x="363032" y="19433"/>
                    <a:pt x="361336" y="8534"/>
                    <a:pt x="351890" y="2801"/>
                  </a:cubicBezTo>
                  <a:cubicBezTo>
                    <a:pt x="342443" y="-3012"/>
                    <a:pt x="331301" y="379"/>
                    <a:pt x="324761" y="11521"/>
                  </a:cubicBezTo>
                  <a:cubicBezTo>
                    <a:pt x="319029" y="21290"/>
                    <a:pt x="313216" y="31141"/>
                    <a:pt x="308856" y="41556"/>
                  </a:cubicBezTo>
                  <a:cubicBezTo>
                    <a:pt x="305546" y="49549"/>
                    <a:pt x="300944" y="51245"/>
                    <a:pt x="292789" y="51406"/>
                  </a:cubicBezTo>
                  <a:cubicBezTo>
                    <a:pt x="263319" y="51971"/>
                    <a:pt x="233446" y="50760"/>
                    <a:pt x="204541" y="55201"/>
                  </a:cubicBezTo>
                  <a:cubicBezTo>
                    <a:pt x="68657" y="76112"/>
                    <a:pt x="-22739" y="209090"/>
                    <a:pt x="4954" y="343520"/>
                  </a:cubicBezTo>
                  <a:cubicBezTo>
                    <a:pt x="28611" y="458816"/>
                    <a:pt x="127032" y="539232"/>
                    <a:pt x="245314" y="539635"/>
                  </a:cubicBezTo>
                  <a:cubicBezTo>
                    <a:pt x="332270" y="539958"/>
                    <a:pt x="419145" y="539716"/>
                    <a:pt x="506102" y="539635"/>
                  </a:cubicBezTo>
                  <a:cubicBezTo>
                    <a:pt x="509816" y="539635"/>
                    <a:pt x="513529" y="539635"/>
                    <a:pt x="517405" y="539635"/>
                  </a:cubicBezTo>
                  <a:cubicBezTo>
                    <a:pt x="517405" y="579601"/>
                    <a:pt x="517405" y="617871"/>
                    <a:pt x="517405" y="657434"/>
                  </a:cubicBezTo>
                  <a:cubicBezTo>
                    <a:pt x="513529" y="657434"/>
                    <a:pt x="510058" y="657434"/>
                    <a:pt x="506586" y="657434"/>
                  </a:cubicBezTo>
                  <a:cubicBezTo>
                    <a:pt x="486482" y="657434"/>
                    <a:pt x="466378" y="657514"/>
                    <a:pt x="446274" y="657434"/>
                  </a:cubicBezTo>
                  <a:cubicBezTo>
                    <a:pt x="437554" y="657434"/>
                    <a:pt x="430207" y="659775"/>
                    <a:pt x="426251" y="668333"/>
                  </a:cubicBezTo>
                  <a:cubicBezTo>
                    <a:pt x="422375" y="676811"/>
                    <a:pt x="425282" y="683997"/>
                    <a:pt x="430934" y="690617"/>
                  </a:cubicBezTo>
                  <a:cubicBezTo>
                    <a:pt x="464682" y="730422"/>
                    <a:pt x="498350" y="770388"/>
                    <a:pt x="532180" y="810192"/>
                  </a:cubicBezTo>
                  <a:cubicBezTo>
                    <a:pt x="541142" y="820769"/>
                    <a:pt x="552365" y="822303"/>
                    <a:pt x="560923" y="814713"/>
                  </a:cubicBezTo>
                  <a:cubicBezTo>
                    <a:pt x="569401" y="807285"/>
                    <a:pt x="569401" y="796466"/>
                    <a:pt x="560843" y="786212"/>
                  </a:cubicBezTo>
                  <a:cubicBezTo>
                    <a:pt x="546713" y="769338"/>
                    <a:pt x="532342" y="752544"/>
                    <a:pt x="518132" y="735670"/>
                  </a:cubicBezTo>
                  <a:cubicBezTo>
                    <a:pt x="507151" y="722671"/>
                    <a:pt x="496171" y="709591"/>
                    <a:pt x="483656" y="694735"/>
                  </a:cubicBezTo>
                  <a:cubicBezTo>
                    <a:pt x="500531" y="694735"/>
                    <a:pt x="514902" y="694735"/>
                    <a:pt x="529354" y="694735"/>
                  </a:cubicBezTo>
                  <a:cubicBezTo>
                    <a:pt x="549539" y="694735"/>
                    <a:pt x="555352" y="688922"/>
                    <a:pt x="555352" y="668656"/>
                  </a:cubicBezTo>
                  <a:cubicBezTo>
                    <a:pt x="555352" y="593731"/>
                    <a:pt x="555352" y="518805"/>
                    <a:pt x="555352" y="443879"/>
                  </a:cubicBezTo>
                  <a:cubicBezTo>
                    <a:pt x="555352" y="440165"/>
                    <a:pt x="555675" y="436451"/>
                    <a:pt x="555837" y="432818"/>
                  </a:cubicBezTo>
                  <a:cubicBezTo>
                    <a:pt x="599436" y="432818"/>
                    <a:pt x="641824" y="432818"/>
                    <a:pt x="685262" y="432818"/>
                  </a:cubicBezTo>
                  <a:cubicBezTo>
                    <a:pt x="685262" y="437178"/>
                    <a:pt x="685262" y="440972"/>
                    <a:pt x="685262" y="444767"/>
                  </a:cubicBezTo>
                  <a:cubicBezTo>
                    <a:pt x="685262" y="495713"/>
                    <a:pt x="685262" y="546660"/>
                    <a:pt x="685262" y="597525"/>
                  </a:cubicBezTo>
                  <a:cubicBezTo>
                    <a:pt x="685262" y="621828"/>
                    <a:pt x="685262" y="646211"/>
                    <a:pt x="685262" y="670513"/>
                  </a:cubicBezTo>
                  <a:cubicBezTo>
                    <a:pt x="685342" y="688276"/>
                    <a:pt x="691721" y="694735"/>
                    <a:pt x="709160" y="694735"/>
                  </a:cubicBezTo>
                  <a:cubicBezTo>
                    <a:pt x="722159" y="694735"/>
                    <a:pt x="735078" y="694735"/>
                    <a:pt x="748077" y="694816"/>
                  </a:cubicBezTo>
                  <a:cubicBezTo>
                    <a:pt x="750337" y="694816"/>
                    <a:pt x="752679" y="695381"/>
                    <a:pt x="756231" y="695785"/>
                  </a:cubicBezTo>
                  <a:cubicBezTo>
                    <a:pt x="710452" y="749880"/>
                    <a:pt x="665723" y="802764"/>
                    <a:pt x="620267" y="856536"/>
                  </a:cubicBezTo>
                  <a:cubicBezTo>
                    <a:pt x="615180" y="850561"/>
                    <a:pt x="610901" y="845394"/>
                    <a:pt x="606460" y="840389"/>
                  </a:cubicBezTo>
                  <a:cubicBezTo>
                    <a:pt x="597740" y="830619"/>
                    <a:pt x="586679" y="829247"/>
                    <a:pt x="578202" y="836755"/>
                  </a:cubicBezTo>
                  <a:cubicBezTo>
                    <a:pt x="570047" y="844022"/>
                    <a:pt x="569805" y="854679"/>
                    <a:pt x="577798" y="864449"/>
                  </a:cubicBezTo>
                  <a:cubicBezTo>
                    <a:pt x="586275" y="874703"/>
                    <a:pt x="594915" y="884795"/>
                    <a:pt x="603554" y="894968"/>
                  </a:cubicBezTo>
                  <a:cubicBezTo>
                    <a:pt x="614373" y="907644"/>
                    <a:pt x="625999" y="907644"/>
                    <a:pt x="636899" y="894887"/>
                  </a:cubicBezTo>
                  <a:cubicBezTo>
                    <a:pt x="650544" y="878820"/>
                    <a:pt x="664108" y="862672"/>
                    <a:pt x="677753" y="846605"/>
                  </a:cubicBezTo>
                  <a:cubicBezTo>
                    <a:pt x="721352" y="795094"/>
                    <a:pt x="764870" y="743582"/>
                    <a:pt x="808469" y="692151"/>
                  </a:cubicBezTo>
                  <a:cubicBezTo>
                    <a:pt x="814525" y="685046"/>
                    <a:pt x="818643" y="677699"/>
                    <a:pt x="814283" y="668333"/>
                  </a:cubicBezTo>
                  <a:cubicBezTo>
                    <a:pt x="809923" y="658887"/>
                    <a:pt x="801526" y="657434"/>
                    <a:pt x="792321" y="657514"/>
                  </a:cubicBezTo>
                  <a:cubicBezTo>
                    <a:pt x="779000" y="657676"/>
                    <a:pt x="765758" y="657514"/>
                    <a:pt x="752436" y="657514"/>
                  </a:cubicBezTo>
                  <a:cubicBezTo>
                    <a:pt x="742828" y="657514"/>
                    <a:pt x="733220" y="657514"/>
                    <a:pt x="723532" y="657514"/>
                  </a:cubicBezTo>
                  <a:cubicBezTo>
                    <a:pt x="723532" y="617629"/>
                    <a:pt x="723532" y="579198"/>
                    <a:pt x="723532" y="539716"/>
                  </a:cubicBezTo>
                  <a:cubicBezTo>
                    <a:pt x="727650" y="539716"/>
                    <a:pt x="731202" y="539716"/>
                    <a:pt x="734674" y="539716"/>
                  </a:cubicBezTo>
                  <a:cubicBezTo>
                    <a:pt x="766162" y="539716"/>
                    <a:pt x="797569" y="539797"/>
                    <a:pt x="829058" y="539716"/>
                  </a:cubicBezTo>
                  <a:cubicBezTo>
                    <a:pt x="842541" y="539716"/>
                    <a:pt x="850777" y="532692"/>
                    <a:pt x="850938" y="521550"/>
                  </a:cubicBezTo>
                  <a:cubicBezTo>
                    <a:pt x="851342" y="510166"/>
                    <a:pt x="842622" y="502657"/>
                    <a:pt x="828896" y="502657"/>
                  </a:cubicBezTo>
                  <a:close/>
                </a:path>
              </a:pathLst>
            </a:custGeom>
            <a:grpFill/>
            <a:ln w="8061" cap="flat">
              <a:noFill/>
              <a:prstDash val="solid"/>
              <a:miter/>
            </a:ln>
          </p:spPr>
          <p:txBody>
            <a:bodyPr rtlCol="0" anchor="ctr"/>
            <a:lstStyle/>
            <a:p>
              <a:endParaRPr lang="en-US">
                <a:latin typeface="Trebuchet MS" panose="020B0603020202020204" pitchFamily="34" charset="0"/>
              </a:endParaRPr>
            </a:p>
          </p:txBody>
        </p:sp>
        <p:sp>
          <p:nvSpPr>
            <p:cNvPr id="28" name="Graphic 16">
              <a:extLst>
                <a:ext uri="{FF2B5EF4-FFF2-40B4-BE49-F238E27FC236}">
                  <a16:creationId xmlns:a16="http://schemas.microsoft.com/office/drawing/2014/main" xmlns="" id="{623FBB27-B5F7-4F95-A7CC-4575E1ED82BB}"/>
                </a:ext>
              </a:extLst>
            </p:cNvPr>
            <p:cNvSpPr/>
            <p:nvPr/>
          </p:nvSpPr>
          <p:spPr>
            <a:xfrm>
              <a:off x="6966276" y="3871166"/>
              <a:ext cx="884710" cy="694823"/>
            </a:xfrm>
            <a:custGeom>
              <a:avLst/>
              <a:gdLst>
                <a:gd name="connsiteX0" fmla="*/ 881793 w 884710"/>
                <a:gd name="connsiteY0" fmla="*/ 410981 h 694823"/>
                <a:gd name="connsiteX1" fmla="*/ 682125 w 884710"/>
                <a:gd name="connsiteY1" fmla="*/ 210425 h 694823"/>
                <a:gd name="connsiteX2" fmla="*/ 584189 w 884710"/>
                <a:gd name="connsiteY2" fmla="*/ 206308 h 694823"/>
                <a:gd name="connsiteX3" fmla="*/ 572240 w 884710"/>
                <a:gd name="connsiteY3" fmla="*/ 199041 h 694823"/>
                <a:gd name="connsiteX4" fmla="*/ 531709 w 884710"/>
                <a:gd name="connsiteY4" fmla="*/ 136307 h 694823"/>
                <a:gd name="connsiteX5" fmla="*/ 228210 w 884710"/>
                <a:gd name="connsiteY5" fmla="*/ 1795 h 694823"/>
                <a:gd name="connsiteX6" fmla="*/ 6824 w 884710"/>
                <a:gd name="connsiteY6" fmla="*/ 115234 h 694823"/>
                <a:gd name="connsiteX7" fmla="*/ 6259 w 884710"/>
                <a:gd name="connsiteY7" fmla="*/ 144462 h 694823"/>
                <a:gd name="connsiteX8" fmla="*/ 35325 w 884710"/>
                <a:gd name="connsiteY8" fmla="*/ 139859 h 694823"/>
                <a:gd name="connsiteX9" fmla="*/ 77390 w 884710"/>
                <a:gd name="connsiteY9" fmla="*/ 101024 h 694823"/>
                <a:gd name="connsiteX10" fmla="*/ 378143 w 884710"/>
                <a:gd name="connsiteY10" fmla="*/ 62027 h 694823"/>
                <a:gd name="connsiteX11" fmla="*/ 544788 w 884710"/>
                <a:gd name="connsiteY11" fmla="*/ 227703 h 694823"/>
                <a:gd name="connsiteX12" fmla="*/ 568526 w 884710"/>
                <a:gd name="connsiteY12" fmla="*/ 243690 h 694823"/>
                <a:gd name="connsiteX13" fmla="*/ 612286 w 884710"/>
                <a:gd name="connsiteY13" fmla="*/ 243528 h 694823"/>
                <a:gd name="connsiteX14" fmla="*/ 612367 w 884710"/>
                <a:gd name="connsiteY14" fmla="*/ 242398 h 694823"/>
                <a:gd name="connsiteX15" fmla="*/ 674374 w 884710"/>
                <a:gd name="connsiteY15" fmla="*/ 246677 h 694823"/>
                <a:gd name="connsiteX16" fmla="*/ 846430 w 884710"/>
                <a:gd name="connsiteY16" fmla="*/ 475169 h 694823"/>
                <a:gd name="connsiteX17" fmla="*/ 635943 w 884710"/>
                <a:gd name="connsiteY17" fmla="*/ 657478 h 694823"/>
                <a:gd name="connsiteX18" fmla="*/ 594120 w 884710"/>
                <a:gd name="connsiteY18" fmla="*/ 657639 h 694823"/>
                <a:gd name="connsiteX19" fmla="*/ 576519 w 884710"/>
                <a:gd name="connsiteY19" fmla="*/ 676048 h 694823"/>
                <a:gd name="connsiteX20" fmla="*/ 592990 w 884710"/>
                <a:gd name="connsiteY20" fmla="*/ 694295 h 694823"/>
                <a:gd name="connsiteX21" fmla="*/ 692783 w 884710"/>
                <a:gd name="connsiteY21" fmla="*/ 689289 h 694823"/>
                <a:gd name="connsiteX22" fmla="*/ 881793 w 884710"/>
                <a:gd name="connsiteY22" fmla="*/ 410981 h 694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4710" h="694823">
                  <a:moveTo>
                    <a:pt x="881793" y="410981"/>
                  </a:moveTo>
                  <a:cubicBezTo>
                    <a:pt x="866775" y="310380"/>
                    <a:pt x="783211" y="225120"/>
                    <a:pt x="682125" y="210425"/>
                  </a:cubicBezTo>
                  <a:cubicBezTo>
                    <a:pt x="649910" y="205742"/>
                    <a:pt x="616888" y="207196"/>
                    <a:pt x="584189" y="206308"/>
                  </a:cubicBezTo>
                  <a:cubicBezTo>
                    <a:pt x="578214" y="206146"/>
                    <a:pt x="575308" y="204128"/>
                    <a:pt x="572240" y="199041"/>
                  </a:cubicBezTo>
                  <a:cubicBezTo>
                    <a:pt x="559240" y="177807"/>
                    <a:pt x="547372" y="155442"/>
                    <a:pt x="531709" y="136307"/>
                  </a:cubicBezTo>
                  <a:cubicBezTo>
                    <a:pt x="453311" y="40793"/>
                    <a:pt x="354163" y="-10477"/>
                    <a:pt x="228210" y="1795"/>
                  </a:cubicBezTo>
                  <a:cubicBezTo>
                    <a:pt x="139962" y="10354"/>
                    <a:pt x="66328" y="49674"/>
                    <a:pt x="6824" y="115234"/>
                  </a:cubicBezTo>
                  <a:cubicBezTo>
                    <a:pt x="-2219" y="125165"/>
                    <a:pt x="-2138" y="137276"/>
                    <a:pt x="6259" y="144462"/>
                  </a:cubicBezTo>
                  <a:cubicBezTo>
                    <a:pt x="15059" y="151890"/>
                    <a:pt x="25313" y="149709"/>
                    <a:pt x="35325" y="139859"/>
                  </a:cubicBezTo>
                  <a:cubicBezTo>
                    <a:pt x="48889" y="126457"/>
                    <a:pt x="62049" y="112085"/>
                    <a:pt x="77390" y="101024"/>
                  </a:cubicBezTo>
                  <a:cubicBezTo>
                    <a:pt x="170401" y="33526"/>
                    <a:pt x="270840" y="15844"/>
                    <a:pt x="378143" y="62027"/>
                  </a:cubicBezTo>
                  <a:cubicBezTo>
                    <a:pt x="454845" y="95049"/>
                    <a:pt x="509021" y="152616"/>
                    <a:pt x="544788" y="227703"/>
                  </a:cubicBezTo>
                  <a:cubicBezTo>
                    <a:pt x="549794" y="238280"/>
                    <a:pt x="556253" y="244174"/>
                    <a:pt x="568526" y="243690"/>
                  </a:cubicBezTo>
                  <a:cubicBezTo>
                    <a:pt x="583059" y="243125"/>
                    <a:pt x="597672" y="243528"/>
                    <a:pt x="612286" y="243528"/>
                  </a:cubicBezTo>
                  <a:cubicBezTo>
                    <a:pt x="612286" y="243125"/>
                    <a:pt x="612367" y="242802"/>
                    <a:pt x="612367" y="242398"/>
                  </a:cubicBezTo>
                  <a:cubicBezTo>
                    <a:pt x="633036" y="243770"/>
                    <a:pt x="653867" y="243851"/>
                    <a:pt x="674374" y="246677"/>
                  </a:cubicBezTo>
                  <a:cubicBezTo>
                    <a:pt x="781031" y="261372"/>
                    <a:pt x="861609" y="368835"/>
                    <a:pt x="846430" y="475169"/>
                  </a:cubicBezTo>
                  <a:cubicBezTo>
                    <a:pt x="831008" y="583198"/>
                    <a:pt x="745425" y="657397"/>
                    <a:pt x="635943" y="657478"/>
                  </a:cubicBezTo>
                  <a:cubicBezTo>
                    <a:pt x="621975" y="657478"/>
                    <a:pt x="608007" y="657155"/>
                    <a:pt x="594120" y="657639"/>
                  </a:cubicBezTo>
                  <a:cubicBezTo>
                    <a:pt x="583785" y="657962"/>
                    <a:pt x="576519" y="666036"/>
                    <a:pt x="576519" y="676048"/>
                  </a:cubicBezTo>
                  <a:cubicBezTo>
                    <a:pt x="576438" y="685736"/>
                    <a:pt x="583301" y="694214"/>
                    <a:pt x="592990" y="694295"/>
                  </a:cubicBezTo>
                  <a:cubicBezTo>
                    <a:pt x="626335" y="694537"/>
                    <a:pt x="659761" y="696878"/>
                    <a:pt x="692783" y="689289"/>
                  </a:cubicBezTo>
                  <a:cubicBezTo>
                    <a:pt x="820997" y="660061"/>
                    <a:pt x="901332" y="541859"/>
                    <a:pt x="881793" y="410981"/>
                  </a:cubicBezTo>
                  <a:close/>
                </a:path>
              </a:pathLst>
            </a:custGeom>
            <a:grpFill/>
            <a:ln w="8061" cap="flat">
              <a:noFill/>
              <a:prstDash val="solid"/>
              <a:miter/>
            </a:ln>
          </p:spPr>
          <p:txBody>
            <a:bodyPr rtlCol="0" anchor="ctr"/>
            <a:lstStyle/>
            <a:p>
              <a:endParaRPr lang="en-US">
                <a:latin typeface="Trebuchet MS" panose="020B0603020202020204" pitchFamily="34" charset="0"/>
              </a:endParaRPr>
            </a:p>
          </p:txBody>
        </p:sp>
        <p:sp>
          <p:nvSpPr>
            <p:cNvPr id="29" name="Graphic 16">
              <a:extLst>
                <a:ext uri="{FF2B5EF4-FFF2-40B4-BE49-F238E27FC236}">
                  <a16:creationId xmlns:a16="http://schemas.microsoft.com/office/drawing/2014/main" xmlns="" id="{02EF7895-3BF2-429F-947C-C6C644001CD0}"/>
                </a:ext>
              </a:extLst>
            </p:cNvPr>
            <p:cNvSpPr/>
            <p:nvPr/>
          </p:nvSpPr>
          <p:spPr>
            <a:xfrm>
              <a:off x="7302743" y="4000783"/>
              <a:ext cx="443541" cy="306119"/>
            </a:xfrm>
            <a:custGeom>
              <a:avLst/>
              <a:gdLst>
                <a:gd name="connsiteX0" fmla="*/ 217041 w 443541"/>
                <a:gd name="connsiteY0" fmla="*/ 191179 h 306119"/>
                <a:gd name="connsiteX1" fmla="*/ 241343 w 443541"/>
                <a:gd name="connsiteY1" fmla="*/ 191179 h 306119"/>
                <a:gd name="connsiteX2" fmla="*/ 416144 w 443541"/>
                <a:gd name="connsiteY2" fmla="*/ 295736 h 306119"/>
                <a:gd name="connsiteX3" fmla="*/ 435682 w 443541"/>
                <a:gd name="connsiteY3" fmla="*/ 304698 h 306119"/>
                <a:gd name="connsiteX4" fmla="*/ 440850 w 443541"/>
                <a:gd name="connsiteY4" fmla="*/ 283141 h 306119"/>
                <a:gd name="connsiteX5" fmla="*/ 277595 w 443541"/>
                <a:gd name="connsiteY5" fmla="*/ 166311 h 306119"/>
                <a:gd name="connsiteX6" fmla="*/ 196049 w 443541"/>
                <a:gd name="connsiteY6" fmla="*/ 163889 h 306119"/>
                <a:gd name="connsiteX7" fmla="*/ 181839 w 443541"/>
                <a:gd name="connsiteY7" fmla="*/ 155492 h 306119"/>
                <a:gd name="connsiteX8" fmla="*/ 165610 w 443541"/>
                <a:gd name="connsiteY8" fmla="*/ 126749 h 306119"/>
                <a:gd name="connsiteX9" fmla="*/ 22460 w 443541"/>
                <a:gd name="connsiteY9" fmla="*/ 2249 h 306119"/>
                <a:gd name="connsiteX10" fmla="*/ 1548 w 443541"/>
                <a:gd name="connsiteY10" fmla="*/ 7497 h 306119"/>
                <a:gd name="connsiteX11" fmla="*/ 11156 w 443541"/>
                <a:gd name="connsiteY11" fmla="*/ 27521 h 306119"/>
                <a:gd name="connsiteX12" fmla="*/ 37962 w 443541"/>
                <a:gd name="connsiteY12" fmla="*/ 41246 h 306119"/>
                <a:gd name="connsiteX13" fmla="*/ 161977 w 443541"/>
                <a:gd name="connsiteY13" fmla="*/ 178099 h 306119"/>
                <a:gd name="connsiteX14" fmla="*/ 182969 w 443541"/>
                <a:gd name="connsiteY14" fmla="*/ 191421 h 306119"/>
                <a:gd name="connsiteX15" fmla="*/ 217041 w 443541"/>
                <a:gd name="connsiteY15" fmla="*/ 191179 h 30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541" h="306119">
                  <a:moveTo>
                    <a:pt x="217041" y="191179"/>
                  </a:moveTo>
                  <a:cubicBezTo>
                    <a:pt x="225115" y="191179"/>
                    <a:pt x="233269" y="191098"/>
                    <a:pt x="241343" y="191179"/>
                  </a:cubicBezTo>
                  <a:cubicBezTo>
                    <a:pt x="319902" y="192067"/>
                    <a:pt x="378277" y="226704"/>
                    <a:pt x="416144" y="295736"/>
                  </a:cubicBezTo>
                  <a:cubicBezTo>
                    <a:pt x="421311" y="305102"/>
                    <a:pt x="428093" y="308250"/>
                    <a:pt x="435682" y="304698"/>
                  </a:cubicBezTo>
                  <a:cubicBezTo>
                    <a:pt x="443595" y="300984"/>
                    <a:pt x="445936" y="292668"/>
                    <a:pt x="440850" y="283141"/>
                  </a:cubicBezTo>
                  <a:cubicBezTo>
                    <a:pt x="405809" y="217177"/>
                    <a:pt x="351552" y="176969"/>
                    <a:pt x="277595" y="166311"/>
                  </a:cubicBezTo>
                  <a:cubicBezTo>
                    <a:pt x="250871" y="162436"/>
                    <a:pt x="223258" y="164131"/>
                    <a:pt x="196049" y="163889"/>
                  </a:cubicBezTo>
                  <a:cubicBezTo>
                    <a:pt x="189024" y="163808"/>
                    <a:pt x="184987" y="162113"/>
                    <a:pt x="181839" y="155492"/>
                  </a:cubicBezTo>
                  <a:cubicBezTo>
                    <a:pt x="177156" y="145561"/>
                    <a:pt x="171585" y="136034"/>
                    <a:pt x="165610" y="126749"/>
                  </a:cubicBezTo>
                  <a:cubicBezTo>
                    <a:pt x="129923" y="71443"/>
                    <a:pt x="82933" y="29055"/>
                    <a:pt x="22460" y="2249"/>
                  </a:cubicBezTo>
                  <a:cubicBezTo>
                    <a:pt x="12690" y="-2111"/>
                    <a:pt x="5101" y="-11"/>
                    <a:pt x="1548" y="7497"/>
                  </a:cubicBezTo>
                  <a:cubicBezTo>
                    <a:pt x="-2327" y="15571"/>
                    <a:pt x="1145" y="22596"/>
                    <a:pt x="11156" y="27521"/>
                  </a:cubicBezTo>
                  <a:cubicBezTo>
                    <a:pt x="20118" y="31961"/>
                    <a:pt x="29322" y="36160"/>
                    <a:pt x="37962" y="41246"/>
                  </a:cubicBezTo>
                  <a:cubicBezTo>
                    <a:pt x="93591" y="73865"/>
                    <a:pt x="134687" y="119805"/>
                    <a:pt x="161977" y="178099"/>
                  </a:cubicBezTo>
                  <a:cubicBezTo>
                    <a:pt x="166418" y="187626"/>
                    <a:pt x="172311" y="192067"/>
                    <a:pt x="182969" y="191421"/>
                  </a:cubicBezTo>
                  <a:cubicBezTo>
                    <a:pt x="194353" y="190694"/>
                    <a:pt x="205737" y="191179"/>
                    <a:pt x="217041" y="191179"/>
                  </a:cubicBezTo>
                  <a:close/>
                </a:path>
              </a:pathLst>
            </a:custGeom>
            <a:grpFill/>
            <a:ln w="8061" cap="flat">
              <a:noFill/>
              <a:prstDash val="solid"/>
              <a:miter/>
            </a:ln>
          </p:spPr>
          <p:txBody>
            <a:bodyPr rtlCol="0" anchor="ctr"/>
            <a:lstStyle/>
            <a:p>
              <a:endParaRPr lang="en-US">
                <a:latin typeface="Trebuchet MS" panose="020B0603020202020204" pitchFamily="34" charset="0"/>
              </a:endParaRPr>
            </a:p>
          </p:txBody>
        </p:sp>
        <p:sp>
          <p:nvSpPr>
            <p:cNvPr id="30" name="Graphic 16">
              <a:extLst>
                <a:ext uri="{FF2B5EF4-FFF2-40B4-BE49-F238E27FC236}">
                  <a16:creationId xmlns:a16="http://schemas.microsoft.com/office/drawing/2014/main" xmlns="" id="{3A683C04-A9BA-47C9-B393-14B04A365401}"/>
                </a:ext>
              </a:extLst>
            </p:cNvPr>
            <p:cNvSpPr/>
            <p:nvPr/>
          </p:nvSpPr>
          <p:spPr>
            <a:xfrm>
              <a:off x="7731296" y="4321562"/>
              <a:ext cx="36276" cy="75235"/>
            </a:xfrm>
            <a:custGeom>
              <a:avLst/>
              <a:gdLst>
                <a:gd name="connsiteX0" fmla="*/ 26911 w 36276"/>
                <a:gd name="connsiteY0" fmla="*/ 10320 h 75235"/>
                <a:gd name="connsiteX1" fmla="*/ 10602 w 36276"/>
                <a:gd name="connsiteY1" fmla="*/ 551 h 75235"/>
                <a:gd name="connsiteX2" fmla="*/ 267 w 36276"/>
                <a:gd name="connsiteY2" fmla="*/ 16699 h 75235"/>
                <a:gd name="connsiteX3" fmla="*/ 8099 w 36276"/>
                <a:gd name="connsiteY3" fmla="*/ 64577 h 75235"/>
                <a:gd name="connsiteX4" fmla="*/ 21259 w 36276"/>
                <a:gd name="connsiteY4" fmla="*/ 75235 h 75235"/>
                <a:gd name="connsiteX5" fmla="*/ 34662 w 36276"/>
                <a:gd name="connsiteY5" fmla="*/ 64900 h 75235"/>
                <a:gd name="connsiteX6" fmla="*/ 34743 w 36276"/>
                <a:gd name="connsiteY6" fmla="*/ 56180 h 75235"/>
                <a:gd name="connsiteX7" fmla="*/ 36277 w 36276"/>
                <a:gd name="connsiteY7" fmla="*/ 55938 h 75235"/>
                <a:gd name="connsiteX8" fmla="*/ 26911 w 36276"/>
                <a:gd name="connsiteY8" fmla="*/ 10320 h 75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76" h="75235">
                  <a:moveTo>
                    <a:pt x="26911" y="10320"/>
                  </a:moveTo>
                  <a:cubicBezTo>
                    <a:pt x="24973" y="2489"/>
                    <a:pt x="18917" y="-1548"/>
                    <a:pt x="10602" y="551"/>
                  </a:cubicBezTo>
                  <a:cubicBezTo>
                    <a:pt x="2366" y="2569"/>
                    <a:pt x="-1025" y="8544"/>
                    <a:pt x="267" y="16699"/>
                  </a:cubicBezTo>
                  <a:cubicBezTo>
                    <a:pt x="2689" y="32685"/>
                    <a:pt x="5192" y="48672"/>
                    <a:pt x="8099" y="64577"/>
                  </a:cubicBezTo>
                  <a:cubicBezTo>
                    <a:pt x="9310" y="71440"/>
                    <a:pt x="14235" y="75073"/>
                    <a:pt x="21259" y="75235"/>
                  </a:cubicBezTo>
                  <a:cubicBezTo>
                    <a:pt x="28364" y="75315"/>
                    <a:pt x="32967" y="71601"/>
                    <a:pt x="34662" y="64900"/>
                  </a:cubicBezTo>
                  <a:cubicBezTo>
                    <a:pt x="35389" y="62155"/>
                    <a:pt x="34743" y="59087"/>
                    <a:pt x="34743" y="56180"/>
                  </a:cubicBezTo>
                  <a:cubicBezTo>
                    <a:pt x="35227" y="56099"/>
                    <a:pt x="35711" y="56019"/>
                    <a:pt x="36277" y="55938"/>
                  </a:cubicBezTo>
                  <a:cubicBezTo>
                    <a:pt x="33208" y="40678"/>
                    <a:pt x="30544" y="25419"/>
                    <a:pt x="26911" y="10320"/>
                  </a:cubicBezTo>
                  <a:close/>
                </a:path>
              </a:pathLst>
            </a:custGeom>
            <a:grpFill/>
            <a:ln w="8061" cap="flat">
              <a:noFill/>
              <a:prstDash val="solid"/>
              <a:miter/>
            </a:ln>
          </p:spPr>
          <p:txBody>
            <a:bodyPr rtlCol="0" anchor="ctr"/>
            <a:lstStyle/>
            <a:p>
              <a:endParaRPr lang="en-US">
                <a:latin typeface="Trebuchet MS" panose="020B0603020202020204" pitchFamily="34" charset="0"/>
              </a:endParaRPr>
            </a:p>
          </p:txBody>
        </p:sp>
        <p:sp>
          <p:nvSpPr>
            <p:cNvPr id="31" name="Graphic 16">
              <a:extLst>
                <a:ext uri="{FF2B5EF4-FFF2-40B4-BE49-F238E27FC236}">
                  <a16:creationId xmlns:a16="http://schemas.microsoft.com/office/drawing/2014/main" xmlns="" id="{4A5A3176-6DE1-4450-9A49-A1069B80D163}"/>
                </a:ext>
              </a:extLst>
            </p:cNvPr>
            <p:cNvSpPr/>
            <p:nvPr/>
          </p:nvSpPr>
          <p:spPr>
            <a:xfrm>
              <a:off x="7479002" y="4528805"/>
              <a:ext cx="43774" cy="37140"/>
            </a:xfrm>
            <a:custGeom>
              <a:avLst/>
              <a:gdLst>
                <a:gd name="connsiteX0" fmla="*/ 21889 w 43774"/>
                <a:gd name="connsiteY0" fmla="*/ 1 h 37140"/>
                <a:gd name="connsiteX1" fmla="*/ 9 w 43774"/>
                <a:gd name="connsiteY1" fmla="*/ 18248 h 37140"/>
                <a:gd name="connsiteX2" fmla="*/ 22050 w 43774"/>
                <a:gd name="connsiteY2" fmla="*/ 37141 h 37140"/>
                <a:gd name="connsiteX3" fmla="*/ 43769 w 43774"/>
                <a:gd name="connsiteY3" fmla="*/ 19055 h 37140"/>
                <a:gd name="connsiteX4" fmla="*/ 21889 w 43774"/>
                <a:gd name="connsiteY4" fmla="*/ 1 h 37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74" h="37140">
                  <a:moveTo>
                    <a:pt x="21889" y="1"/>
                  </a:moveTo>
                  <a:cubicBezTo>
                    <a:pt x="8890" y="1"/>
                    <a:pt x="331" y="7187"/>
                    <a:pt x="9" y="18248"/>
                  </a:cubicBezTo>
                  <a:cubicBezTo>
                    <a:pt x="-314" y="29632"/>
                    <a:pt x="8405" y="37141"/>
                    <a:pt x="22050" y="37141"/>
                  </a:cubicBezTo>
                  <a:cubicBezTo>
                    <a:pt x="35292" y="37141"/>
                    <a:pt x="43527" y="30278"/>
                    <a:pt x="43769" y="19055"/>
                  </a:cubicBezTo>
                  <a:cubicBezTo>
                    <a:pt x="44011" y="7348"/>
                    <a:pt x="35534" y="-80"/>
                    <a:pt x="21889" y="1"/>
                  </a:cubicBezTo>
                  <a:close/>
                </a:path>
              </a:pathLst>
            </a:custGeom>
            <a:grpFill/>
            <a:ln w="8061" cap="flat">
              <a:noFill/>
              <a:prstDash val="solid"/>
              <a:miter/>
            </a:ln>
          </p:spPr>
          <p:txBody>
            <a:bodyPr rtlCol="0" anchor="ctr"/>
            <a:lstStyle/>
            <a:p>
              <a:endParaRPr lang="en-US">
                <a:latin typeface="Trebuchet MS" panose="020B0603020202020204" pitchFamily="34" charset="0"/>
              </a:endParaRPr>
            </a:p>
          </p:txBody>
        </p:sp>
      </p:grpSp>
      <p:sp>
        <p:nvSpPr>
          <p:cNvPr id="32" name="Oval 68">
            <a:extLst>
              <a:ext uri="{FF2B5EF4-FFF2-40B4-BE49-F238E27FC236}">
                <a16:creationId xmlns:a16="http://schemas.microsoft.com/office/drawing/2014/main" xmlns="" id="{60424C4B-E6D7-43B2-B7F7-1D15601A1786}"/>
              </a:ext>
            </a:extLst>
          </p:cNvPr>
          <p:cNvSpPr/>
          <p:nvPr/>
        </p:nvSpPr>
        <p:spPr>
          <a:xfrm rot="205243">
            <a:off x="10726058" y="1788833"/>
            <a:ext cx="1057079" cy="921820"/>
          </a:xfrm>
          <a:custGeom>
            <a:avLst/>
            <a:gdLst/>
            <a:ahLst/>
            <a:cxnLst/>
            <a:rect l="l" t="t" r="r" b="b"/>
            <a:pathLst>
              <a:path w="1057079" h="921820">
                <a:moveTo>
                  <a:pt x="596169" y="0"/>
                </a:moveTo>
                <a:cubicBezTo>
                  <a:pt x="850723" y="0"/>
                  <a:pt x="1057079" y="206356"/>
                  <a:pt x="1057079" y="460910"/>
                </a:cubicBezTo>
                <a:cubicBezTo>
                  <a:pt x="1057079" y="715464"/>
                  <a:pt x="850723" y="921820"/>
                  <a:pt x="596169" y="921820"/>
                </a:cubicBezTo>
                <a:cubicBezTo>
                  <a:pt x="485424" y="921820"/>
                  <a:pt x="383802" y="882762"/>
                  <a:pt x="305664" y="816036"/>
                </a:cubicBezTo>
                <a:lnTo>
                  <a:pt x="0" y="902526"/>
                </a:lnTo>
                <a:lnTo>
                  <a:pt x="180651" y="657214"/>
                </a:lnTo>
                <a:cubicBezTo>
                  <a:pt x="151066" y="598124"/>
                  <a:pt x="135259" y="531363"/>
                  <a:pt x="135259" y="460910"/>
                </a:cubicBezTo>
                <a:cubicBezTo>
                  <a:pt x="135259" y="206356"/>
                  <a:pt x="341615" y="0"/>
                  <a:pt x="596169" y="0"/>
                </a:cubicBezTo>
                <a:close/>
              </a:path>
            </a:pathLst>
          </a:custGeom>
          <a:solidFill>
            <a:schemeClr val="accent3"/>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latin typeface="Trebuchet MS" panose="020B0603020202020204" pitchFamily="34" charset="0"/>
              <a:cs typeface="Arial" pitchFamily="34" charset="0"/>
            </a:endParaRPr>
          </a:p>
        </p:txBody>
      </p:sp>
      <p:sp>
        <p:nvSpPr>
          <p:cNvPr id="33" name="Oval 68">
            <a:extLst>
              <a:ext uri="{FF2B5EF4-FFF2-40B4-BE49-F238E27FC236}">
                <a16:creationId xmlns:a16="http://schemas.microsoft.com/office/drawing/2014/main" xmlns="" id="{6BC58261-2B6C-445F-BCFF-3DA0CCE0DAAE}"/>
              </a:ext>
            </a:extLst>
          </p:cNvPr>
          <p:cNvSpPr/>
          <p:nvPr/>
        </p:nvSpPr>
        <p:spPr>
          <a:xfrm rot="19879193" flipV="1">
            <a:off x="10978566" y="3183879"/>
            <a:ext cx="1057079" cy="921820"/>
          </a:xfrm>
          <a:custGeom>
            <a:avLst/>
            <a:gdLst/>
            <a:ahLst/>
            <a:cxnLst/>
            <a:rect l="l" t="t" r="r" b="b"/>
            <a:pathLst>
              <a:path w="1057079" h="921820">
                <a:moveTo>
                  <a:pt x="596169" y="0"/>
                </a:moveTo>
                <a:cubicBezTo>
                  <a:pt x="850723" y="0"/>
                  <a:pt x="1057079" y="206356"/>
                  <a:pt x="1057079" y="460910"/>
                </a:cubicBezTo>
                <a:cubicBezTo>
                  <a:pt x="1057079" y="715464"/>
                  <a:pt x="850723" y="921820"/>
                  <a:pt x="596169" y="921820"/>
                </a:cubicBezTo>
                <a:cubicBezTo>
                  <a:pt x="485424" y="921820"/>
                  <a:pt x="383802" y="882762"/>
                  <a:pt x="305664" y="816036"/>
                </a:cubicBezTo>
                <a:lnTo>
                  <a:pt x="0" y="902526"/>
                </a:lnTo>
                <a:lnTo>
                  <a:pt x="180651" y="657214"/>
                </a:lnTo>
                <a:cubicBezTo>
                  <a:pt x="151066" y="598124"/>
                  <a:pt x="135259" y="531363"/>
                  <a:pt x="135259" y="460910"/>
                </a:cubicBezTo>
                <a:cubicBezTo>
                  <a:pt x="135259" y="206356"/>
                  <a:pt x="341615" y="0"/>
                  <a:pt x="596169" y="0"/>
                </a:cubicBezTo>
                <a:close/>
              </a:path>
            </a:pathLst>
          </a:custGeom>
          <a:solidFill>
            <a:schemeClr val="accent4"/>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latin typeface="Trebuchet MS" panose="020B0603020202020204" pitchFamily="34" charset="0"/>
              <a:cs typeface="Arial" pitchFamily="34" charset="0"/>
            </a:endParaRPr>
          </a:p>
        </p:txBody>
      </p:sp>
      <p:sp>
        <p:nvSpPr>
          <p:cNvPr id="34" name="Oval 68">
            <a:extLst>
              <a:ext uri="{FF2B5EF4-FFF2-40B4-BE49-F238E27FC236}">
                <a16:creationId xmlns:a16="http://schemas.microsoft.com/office/drawing/2014/main" xmlns="" id="{1D260E7C-0915-447E-BA6C-A80C67475B43}"/>
              </a:ext>
            </a:extLst>
          </p:cNvPr>
          <p:cNvSpPr/>
          <p:nvPr/>
        </p:nvSpPr>
        <p:spPr>
          <a:xfrm rot="21302571" flipH="1">
            <a:off x="7003319" y="2021002"/>
            <a:ext cx="1057079" cy="921820"/>
          </a:xfrm>
          <a:custGeom>
            <a:avLst/>
            <a:gdLst/>
            <a:ahLst/>
            <a:cxnLst/>
            <a:rect l="l" t="t" r="r" b="b"/>
            <a:pathLst>
              <a:path w="1057079" h="921820">
                <a:moveTo>
                  <a:pt x="596169" y="0"/>
                </a:moveTo>
                <a:cubicBezTo>
                  <a:pt x="850723" y="0"/>
                  <a:pt x="1057079" y="206356"/>
                  <a:pt x="1057079" y="460910"/>
                </a:cubicBezTo>
                <a:cubicBezTo>
                  <a:pt x="1057079" y="715464"/>
                  <a:pt x="850723" y="921820"/>
                  <a:pt x="596169" y="921820"/>
                </a:cubicBezTo>
                <a:cubicBezTo>
                  <a:pt x="485424" y="921820"/>
                  <a:pt x="383802" y="882762"/>
                  <a:pt x="305664" y="816036"/>
                </a:cubicBezTo>
                <a:lnTo>
                  <a:pt x="0" y="902526"/>
                </a:lnTo>
                <a:lnTo>
                  <a:pt x="180651" y="657214"/>
                </a:lnTo>
                <a:cubicBezTo>
                  <a:pt x="151066" y="598124"/>
                  <a:pt x="135259" y="531363"/>
                  <a:pt x="135259" y="460910"/>
                </a:cubicBezTo>
                <a:cubicBezTo>
                  <a:pt x="135259" y="206356"/>
                  <a:pt x="341615" y="0"/>
                  <a:pt x="596169" y="0"/>
                </a:cubicBezTo>
                <a:close/>
              </a:path>
            </a:pathLst>
          </a:custGeom>
          <a:solidFill>
            <a:schemeClr val="accent1"/>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latin typeface="Trebuchet MS" panose="020B0603020202020204" pitchFamily="34" charset="0"/>
              <a:cs typeface="Arial" pitchFamily="34" charset="0"/>
            </a:endParaRPr>
          </a:p>
        </p:txBody>
      </p:sp>
      <p:sp>
        <p:nvSpPr>
          <p:cNvPr id="35" name="Oval 68">
            <a:extLst>
              <a:ext uri="{FF2B5EF4-FFF2-40B4-BE49-F238E27FC236}">
                <a16:creationId xmlns:a16="http://schemas.microsoft.com/office/drawing/2014/main" xmlns="" id="{3C726E3C-F4D8-4073-A901-6AE968D94D64}"/>
              </a:ext>
            </a:extLst>
          </p:cNvPr>
          <p:cNvSpPr/>
          <p:nvPr/>
        </p:nvSpPr>
        <p:spPr>
          <a:xfrm rot="954469" flipH="1" flipV="1">
            <a:off x="6779557" y="3759702"/>
            <a:ext cx="1057079" cy="921820"/>
          </a:xfrm>
          <a:custGeom>
            <a:avLst/>
            <a:gdLst/>
            <a:ahLst/>
            <a:cxnLst/>
            <a:rect l="l" t="t" r="r" b="b"/>
            <a:pathLst>
              <a:path w="1057079" h="921820">
                <a:moveTo>
                  <a:pt x="596169" y="0"/>
                </a:moveTo>
                <a:cubicBezTo>
                  <a:pt x="850723" y="0"/>
                  <a:pt x="1057079" y="206356"/>
                  <a:pt x="1057079" y="460910"/>
                </a:cubicBezTo>
                <a:cubicBezTo>
                  <a:pt x="1057079" y="715464"/>
                  <a:pt x="850723" y="921820"/>
                  <a:pt x="596169" y="921820"/>
                </a:cubicBezTo>
                <a:cubicBezTo>
                  <a:pt x="485424" y="921820"/>
                  <a:pt x="383802" y="882762"/>
                  <a:pt x="305664" y="816036"/>
                </a:cubicBezTo>
                <a:lnTo>
                  <a:pt x="0" y="902526"/>
                </a:lnTo>
                <a:lnTo>
                  <a:pt x="180651" y="657214"/>
                </a:lnTo>
                <a:cubicBezTo>
                  <a:pt x="151066" y="598124"/>
                  <a:pt x="135259" y="531363"/>
                  <a:pt x="135259" y="460910"/>
                </a:cubicBezTo>
                <a:cubicBezTo>
                  <a:pt x="135259" y="206356"/>
                  <a:pt x="341615" y="0"/>
                  <a:pt x="596169" y="0"/>
                </a:cubicBezTo>
                <a:close/>
              </a:path>
            </a:pathLst>
          </a:custGeom>
          <a:solidFill>
            <a:schemeClr val="accent6"/>
          </a:solidFill>
          <a:ln w="762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rgbClr val="262626"/>
              </a:solidFill>
              <a:latin typeface="Trebuchet MS" panose="020B0603020202020204" pitchFamily="34" charset="0"/>
              <a:cs typeface="Arial" pitchFamily="34" charset="0"/>
            </a:endParaRPr>
          </a:p>
        </p:txBody>
      </p:sp>
      <p:sp>
        <p:nvSpPr>
          <p:cNvPr id="36" name="Rectangle 36">
            <a:extLst>
              <a:ext uri="{FF2B5EF4-FFF2-40B4-BE49-F238E27FC236}">
                <a16:creationId xmlns:a16="http://schemas.microsoft.com/office/drawing/2014/main" xmlns="" id="{DB04F3DF-6446-4057-AEEE-66E6F9189A93}"/>
              </a:ext>
            </a:extLst>
          </p:cNvPr>
          <p:cNvSpPr/>
          <p:nvPr/>
        </p:nvSpPr>
        <p:spPr>
          <a:xfrm>
            <a:off x="11098028" y="2038787"/>
            <a:ext cx="429940" cy="35939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latin typeface="Trebuchet MS" panose="020B0603020202020204" pitchFamily="34" charset="0"/>
            </a:endParaRPr>
          </a:p>
        </p:txBody>
      </p:sp>
      <p:sp>
        <p:nvSpPr>
          <p:cNvPr id="37" name="Rectangle 16">
            <a:extLst>
              <a:ext uri="{FF2B5EF4-FFF2-40B4-BE49-F238E27FC236}">
                <a16:creationId xmlns:a16="http://schemas.microsoft.com/office/drawing/2014/main" xmlns="" id="{8915CD45-4F45-49C4-899A-805C718129F9}"/>
              </a:ext>
            </a:extLst>
          </p:cNvPr>
          <p:cNvSpPr/>
          <p:nvPr/>
        </p:nvSpPr>
        <p:spPr>
          <a:xfrm>
            <a:off x="7055602" y="4072273"/>
            <a:ext cx="451418" cy="296678"/>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latin typeface="Trebuchet MS" panose="020B0603020202020204" pitchFamily="34" charset="0"/>
            </a:endParaRPr>
          </a:p>
        </p:txBody>
      </p:sp>
      <p:sp>
        <p:nvSpPr>
          <p:cNvPr id="38" name="Oval 21">
            <a:extLst>
              <a:ext uri="{FF2B5EF4-FFF2-40B4-BE49-F238E27FC236}">
                <a16:creationId xmlns:a16="http://schemas.microsoft.com/office/drawing/2014/main" xmlns="" id="{87BE0C42-9FD8-44A4-BEAC-0403F126D1EC}"/>
              </a:ext>
            </a:extLst>
          </p:cNvPr>
          <p:cNvSpPr>
            <a:spLocks noChangeAspect="1"/>
          </p:cNvSpPr>
          <p:nvPr/>
        </p:nvSpPr>
        <p:spPr>
          <a:xfrm>
            <a:off x="11360316" y="3422217"/>
            <a:ext cx="388615" cy="39186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latin typeface="Trebuchet MS" panose="020B0603020202020204" pitchFamily="34" charset="0"/>
            </a:endParaRPr>
          </a:p>
        </p:txBody>
      </p:sp>
      <p:sp>
        <p:nvSpPr>
          <p:cNvPr id="39" name="Rounded Rectangle 27">
            <a:extLst>
              <a:ext uri="{FF2B5EF4-FFF2-40B4-BE49-F238E27FC236}">
                <a16:creationId xmlns:a16="http://schemas.microsoft.com/office/drawing/2014/main" xmlns="" id="{E705DAC6-AD1B-43D8-B3E1-A18AA549739F}"/>
              </a:ext>
            </a:extLst>
          </p:cNvPr>
          <p:cNvSpPr/>
          <p:nvPr/>
        </p:nvSpPr>
        <p:spPr>
          <a:xfrm>
            <a:off x="7281311" y="2325645"/>
            <a:ext cx="406874" cy="31253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latin typeface="Trebuchet MS" panose="020B0603020202020204" pitchFamily="34" charset="0"/>
            </a:endParaRPr>
          </a:p>
        </p:txBody>
      </p:sp>
    </p:spTree>
    <p:extLst>
      <p:ext uri="{BB962C8B-B14F-4D97-AF65-F5344CB8AC3E}">
        <p14:creationId xmlns:p14="http://schemas.microsoft.com/office/powerpoint/2010/main" val="268227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a:xfrm>
            <a:off x="279987" y="592031"/>
            <a:ext cx="11573197" cy="724247"/>
          </a:xfrm>
        </p:spPr>
        <p:txBody>
          <a:bodyPr/>
          <a:lstStyle/>
          <a:p>
            <a:pPr algn="r"/>
            <a:r>
              <a:rPr lang="en-US" sz="4500" b="1" dirty="0">
                <a:latin typeface="Trebuchet MS" panose="020B0603020202020204" pitchFamily="34" charset="0"/>
              </a:rPr>
              <a:t>What is Azure Blob storage?</a:t>
            </a:r>
          </a:p>
        </p:txBody>
      </p:sp>
      <p:grpSp>
        <p:nvGrpSpPr>
          <p:cNvPr id="57" name="Group 56">
            <a:extLst>
              <a:ext uri="{FF2B5EF4-FFF2-40B4-BE49-F238E27FC236}">
                <a16:creationId xmlns:a16="http://schemas.microsoft.com/office/drawing/2014/main" xmlns="" id="{5C446C03-0FDD-4DEF-BEE5-3CA7D9B7BD11}"/>
              </a:ext>
            </a:extLst>
          </p:cNvPr>
          <p:cNvGrpSpPr/>
          <p:nvPr/>
        </p:nvGrpSpPr>
        <p:grpSpPr>
          <a:xfrm>
            <a:off x="1210577" y="701632"/>
            <a:ext cx="2304148" cy="2034052"/>
            <a:chOff x="1267727" y="1171576"/>
            <a:chExt cx="2304148" cy="2034052"/>
          </a:xfrm>
          <a:effectLst>
            <a:outerShdw blurRad="50800" dist="38100" dir="2700000" algn="tl" rotWithShape="0">
              <a:prstClr val="black">
                <a:alpha val="40000"/>
              </a:prstClr>
            </a:outerShdw>
          </a:effectLst>
        </p:grpSpPr>
        <p:sp>
          <p:nvSpPr>
            <p:cNvPr id="46" name="Freeform: Shape 45">
              <a:extLst>
                <a:ext uri="{FF2B5EF4-FFF2-40B4-BE49-F238E27FC236}">
                  <a16:creationId xmlns:a16="http://schemas.microsoft.com/office/drawing/2014/main" xmlns="" id="{333D03F8-A13C-487D-B89D-7D392DA8FBA4}"/>
                </a:ext>
              </a:extLst>
            </p:cNvPr>
            <p:cNvSpPr/>
            <p:nvPr/>
          </p:nvSpPr>
          <p:spPr>
            <a:xfrm>
              <a:off x="1351362" y="1171576"/>
              <a:ext cx="2220513" cy="1975920"/>
            </a:xfrm>
            <a:custGeom>
              <a:avLst/>
              <a:gdLst>
                <a:gd name="connsiteX0" fmla="*/ 398526 w 3266274"/>
                <a:gd name="connsiteY0" fmla="*/ 219938 h 2551854"/>
                <a:gd name="connsiteX1" fmla="*/ 473392 w 3266274"/>
                <a:gd name="connsiteY1" fmla="*/ 223164 h 2551854"/>
                <a:gd name="connsiteX2" fmla="*/ 617982 w 3266274"/>
                <a:gd name="connsiteY2" fmla="*/ 275373 h 2551854"/>
                <a:gd name="connsiteX3" fmla="*/ 668186 w 3266274"/>
                <a:gd name="connsiteY3" fmla="*/ 307376 h 2551854"/>
                <a:gd name="connsiteX4" fmla="*/ 602145 w 3266274"/>
                <a:gd name="connsiteY4" fmla="*/ 363774 h 2551854"/>
                <a:gd name="connsiteX5" fmla="*/ 461731 w 3266274"/>
                <a:gd name="connsiteY5" fmla="*/ 559370 h 2551854"/>
                <a:gd name="connsiteX6" fmla="*/ 449665 w 3266274"/>
                <a:gd name="connsiteY6" fmla="*/ 587589 h 2551854"/>
                <a:gd name="connsiteX7" fmla="*/ 416945 w 3266274"/>
                <a:gd name="connsiteY7" fmla="*/ 557242 h 2551854"/>
                <a:gd name="connsiteX8" fmla="*/ 296418 w 3266274"/>
                <a:gd name="connsiteY8" fmla="*/ 469195 h 2551854"/>
                <a:gd name="connsiteX9" fmla="*/ 54007 w 3266274"/>
                <a:gd name="connsiteY9" fmla="*/ 401377 h 2551854"/>
                <a:gd name="connsiteX10" fmla="*/ 0 w 3266274"/>
                <a:gd name="connsiteY10" fmla="*/ 413950 h 2551854"/>
                <a:gd name="connsiteX11" fmla="*/ 28956 w 3266274"/>
                <a:gd name="connsiteY11" fmla="*/ 396138 h 2551854"/>
                <a:gd name="connsiteX12" fmla="*/ 284798 w 3266274"/>
                <a:gd name="connsiteY12" fmla="*/ 247929 h 2551854"/>
                <a:gd name="connsiteX13" fmla="*/ 398526 w 3266274"/>
                <a:gd name="connsiteY13" fmla="*/ 219938 h 2551854"/>
                <a:gd name="connsiteX14" fmla="*/ 1012375 w 3266274"/>
                <a:gd name="connsiteY14" fmla="*/ 595 h 2551854"/>
                <a:gd name="connsiteX15" fmla="*/ 1087241 w 3266274"/>
                <a:gd name="connsiteY15" fmla="*/ 3821 h 2551854"/>
                <a:gd name="connsiteX16" fmla="*/ 1356418 w 3266274"/>
                <a:gd name="connsiteY16" fmla="*/ 145458 h 2551854"/>
                <a:gd name="connsiteX17" fmla="*/ 1431570 w 3266274"/>
                <a:gd name="connsiteY17" fmla="*/ 152411 h 2551854"/>
                <a:gd name="connsiteX18" fmla="*/ 1605690 w 3266274"/>
                <a:gd name="connsiteY18" fmla="*/ 54491 h 2551854"/>
                <a:gd name="connsiteX19" fmla="*/ 1786377 w 3266274"/>
                <a:gd name="connsiteY19" fmla="*/ 9917 h 2551854"/>
                <a:gd name="connsiteX20" fmla="*/ 2000022 w 3266274"/>
                <a:gd name="connsiteY20" fmla="*/ 83736 h 2551854"/>
                <a:gd name="connsiteX21" fmla="*/ 2385785 w 3266274"/>
                <a:gd name="connsiteY21" fmla="*/ 512932 h 2551854"/>
                <a:gd name="connsiteX22" fmla="*/ 2508562 w 3266274"/>
                <a:gd name="connsiteY22" fmla="*/ 886598 h 2551854"/>
                <a:gd name="connsiteX23" fmla="*/ 2529136 w 3266274"/>
                <a:gd name="connsiteY23" fmla="*/ 915745 h 2551854"/>
                <a:gd name="connsiteX24" fmla="*/ 2958040 w 3266274"/>
                <a:gd name="connsiteY24" fmla="*/ 1204542 h 2551854"/>
                <a:gd name="connsiteX25" fmla="*/ 3249320 w 3266274"/>
                <a:gd name="connsiteY25" fmla="*/ 1781287 h 2551854"/>
                <a:gd name="connsiteX26" fmla="*/ 3264466 w 3266274"/>
                <a:gd name="connsiteY26" fmla="*/ 2076080 h 2551854"/>
                <a:gd name="connsiteX27" fmla="*/ 3060060 w 3266274"/>
                <a:gd name="connsiteY27" fmla="*/ 2415742 h 2551854"/>
                <a:gd name="connsiteX28" fmla="*/ 2875560 w 3266274"/>
                <a:gd name="connsiteY28" fmla="*/ 2521374 h 2551854"/>
                <a:gd name="connsiteX29" fmla="*/ 2816696 w 3266274"/>
                <a:gd name="connsiteY29" fmla="*/ 2551854 h 2551854"/>
                <a:gd name="connsiteX30" fmla="*/ 2858701 w 3266274"/>
                <a:gd name="connsiteY30" fmla="*/ 2504134 h 2551854"/>
                <a:gd name="connsiteX31" fmla="*/ 2936901 w 3266274"/>
                <a:gd name="connsiteY31" fmla="*/ 2304680 h 2551854"/>
                <a:gd name="connsiteX32" fmla="*/ 2939283 w 3266274"/>
                <a:gd name="connsiteY32" fmla="*/ 2088082 h 2551854"/>
                <a:gd name="connsiteX33" fmla="*/ 2899278 w 3266274"/>
                <a:gd name="connsiteY33" fmla="*/ 1919013 h 2551854"/>
                <a:gd name="connsiteX34" fmla="*/ 2601621 w 3266274"/>
                <a:gd name="connsiteY34" fmla="*/ 1382946 h 2551854"/>
                <a:gd name="connsiteX35" fmla="*/ 2507705 w 3266274"/>
                <a:gd name="connsiteY35" fmla="*/ 1285029 h 2551854"/>
                <a:gd name="connsiteX36" fmla="*/ 2335398 w 3266274"/>
                <a:gd name="connsiteY36" fmla="*/ 1161966 h 2551854"/>
                <a:gd name="connsiteX37" fmla="*/ 2205953 w 3266274"/>
                <a:gd name="connsiteY37" fmla="*/ 1105673 h 2551854"/>
                <a:gd name="connsiteX38" fmla="*/ 2183855 w 3266274"/>
                <a:gd name="connsiteY38" fmla="*/ 1085861 h 2551854"/>
                <a:gd name="connsiteX39" fmla="*/ 2138992 w 3266274"/>
                <a:gd name="connsiteY39" fmla="*/ 889646 h 2551854"/>
                <a:gd name="connsiteX40" fmla="*/ 1739799 w 3266274"/>
                <a:gd name="connsiteY40" fmla="*/ 318241 h 2551854"/>
                <a:gd name="connsiteX41" fmla="*/ 1502722 w 3266274"/>
                <a:gd name="connsiteY41" fmla="*/ 200131 h 2551854"/>
                <a:gd name="connsiteX42" fmla="*/ 1398995 w 3266274"/>
                <a:gd name="connsiteY42" fmla="*/ 196226 h 2551854"/>
                <a:gd name="connsiteX43" fmla="*/ 1234498 w 3266274"/>
                <a:gd name="connsiteY43" fmla="*/ 278236 h 2551854"/>
                <a:gd name="connsiteX44" fmla="*/ 1175824 w 3266274"/>
                <a:gd name="connsiteY44" fmla="*/ 364247 h 2551854"/>
                <a:gd name="connsiteX45" fmla="*/ 1139820 w 3266274"/>
                <a:gd name="connsiteY45" fmla="*/ 439018 h 2551854"/>
                <a:gd name="connsiteX46" fmla="*/ 910267 w 3266274"/>
                <a:gd name="connsiteY46" fmla="*/ 249852 h 2551854"/>
                <a:gd name="connsiteX47" fmla="*/ 667856 w 3266274"/>
                <a:gd name="connsiteY47" fmla="*/ 182034 h 2551854"/>
                <a:gd name="connsiteX48" fmla="*/ 613849 w 3266274"/>
                <a:gd name="connsiteY48" fmla="*/ 194607 h 2551854"/>
                <a:gd name="connsiteX49" fmla="*/ 642805 w 3266274"/>
                <a:gd name="connsiteY49" fmla="*/ 176795 h 2551854"/>
                <a:gd name="connsiteX50" fmla="*/ 898647 w 3266274"/>
                <a:gd name="connsiteY50" fmla="*/ 28586 h 2551854"/>
                <a:gd name="connsiteX51" fmla="*/ 1012375 w 3266274"/>
                <a:gd name="connsiteY51" fmla="*/ 595 h 2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266274" h="2551854">
                  <a:moveTo>
                    <a:pt x="398526" y="219938"/>
                  </a:moveTo>
                  <a:cubicBezTo>
                    <a:pt x="431911" y="217997"/>
                    <a:pt x="458819" y="221259"/>
                    <a:pt x="473392" y="223164"/>
                  </a:cubicBezTo>
                  <a:cubicBezTo>
                    <a:pt x="525685" y="232642"/>
                    <a:pt x="573500" y="250906"/>
                    <a:pt x="617982" y="275373"/>
                  </a:cubicBezTo>
                  <a:lnTo>
                    <a:pt x="668186" y="307376"/>
                  </a:lnTo>
                  <a:lnTo>
                    <a:pt x="602145" y="363774"/>
                  </a:lnTo>
                  <a:cubicBezTo>
                    <a:pt x="546008" y="420392"/>
                    <a:pt x="499242" y="486093"/>
                    <a:pt x="461731" y="559370"/>
                  </a:cubicBezTo>
                  <a:lnTo>
                    <a:pt x="449665" y="587589"/>
                  </a:lnTo>
                  <a:lnTo>
                    <a:pt x="416945" y="557242"/>
                  </a:lnTo>
                  <a:cubicBezTo>
                    <a:pt x="378833" y="523845"/>
                    <a:pt x="338804" y="492627"/>
                    <a:pt x="296418" y="469195"/>
                  </a:cubicBezTo>
                  <a:cubicBezTo>
                    <a:pt x="219646" y="426713"/>
                    <a:pt x="143732" y="391280"/>
                    <a:pt x="54007" y="401377"/>
                  </a:cubicBezTo>
                  <a:cubicBezTo>
                    <a:pt x="42863" y="402615"/>
                    <a:pt x="19050" y="408140"/>
                    <a:pt x="0" y="413950"/>
                  </a:cubicBezTo>
                  <a:cubicBezTo>
                    <a:pt x="12192" y="405758"/>
                    <a:pt x="22193" y="400043"/>
                    <a:pt x="28956" y="396138"/>
                  </a:cubicBezTo>
                  <a:cubicBezTo>
                    <a:pt x="114237" y="346735"/>
                    <a:pt x="164953" y="297332"/>
                    <a:pt x="284798" y="247929"/>
                  </a:cubicBezTo>
                  <a:cubicBezTo>
                    <a:pt x="325279" y="229022"/>
                    <a:pt x="365141" y="221878"/>
                    <a:pt x="398526" y="219938"/>
                  </a:cubicBezTo>
                  <a:close/>
                  <a:moveTo>
                    <a:pt x="1012375" y="595"/>
                  </a:moveTo>
                  <a:cubicBezTo>
                    <a:pt x="1045760" y="-1346"/>
                    <a:pt x="1072668" y="1916"/>
                    <a:pt x="1087241" y="3821"/>
                  </a:cubicBezTo>
                  <a:cubicBezTo>
                    <a:pt x="1191826" y="22776"/>
                    <a:pt x="1278504" y="76878"/>
                    <a:pt x="1356418" y="145458"/>
                  </a:cubicBezTo>
                  <a:cubicBezTo>
                    <a:pt x="1382898" y="168794"/>
                    <a:pt x="1390025" y="167572"/>
                    <a:pt x="1431570" y="152411"/>
                  </a:cubicBezTo>
                  <a:cubicBezTo>
                    <a:pt x="1473115" y="137250"/>
                    <a:pt x="1544063" y="89543"/>
                    <a:pt x="1605690" y="54491"/>
                  </a:cubicBezTo>
                  <a:cubicBezTo>
                    <a:pt x="1676461" y="18773"/>
                    <a:pt x="1742657" y="6679"/>
                    <a:pt x="1786377" y="9917"/>
                  </a:cubicBezTo>
                  <a:cubicBezTo>
                    <a:pt x="1864863" y="13346"/>
                    <a:pt x="1934586" y="43826"/>
                    <a:pt x="2000022" y="83736"/>
                  </a:cubicBezTo>
                  <a:cubicBezTo>
                    <a:pt x="2171091" y="188225"/>
                    <a:pt x="2292821" y="337958"/>
                    <a:pt x="2385785" y="512932"/>
                  </a:cubicBezTo>
                  <a:cubicBezTo>
                    <a:pt x="2448174" y="630376"/>
                    <a:pt x="2490941" y="754391"/>
                    <a:pt x="2508562" y="886598"/>
                  </a:cubicBezTo>
                  <a:cubicBezTo>
                    <a:pt x="2510467" y="900409"/>
                    <a:pt x="2511864" y="909915"/>
                    <a:pt x="2529136" y="915745"/>
                  </a:cubicBezTo>
                  <a:cubicBezTo>
                    <a:pt x="2616077" y="945091"/>
                    <a:pt x="2781448" y="1000582"/>
                    <a:pt x="2958040" y="1204542"/>
                  </a:cubicBezTo>
                  <a:cubicBezTo>
                    <a:pt x="3080878" y="1346417"/>
                    <a:pt x="3196742" y="1557068"/>
                    <a:pt x="3249320" y="1781287"/>
                  </a:cubicBezTo>
                  <a:cubicBezTo>
                    <a:pt x="3269223" y="1865756"/>
                    <a:pt x="3267417" y="1939807"/>
                    <a:pt x="3264466" y="2076080"/>
                  </a:cubicBezTo>
                  <a:cubicBezTo>
                    <a:pt x="3251607" y="2222575"/>
                    <a:pt x="3201409" y="2331354"/>
                    <a:pt x="3060060" y="2415742"/>
                  </a:cubicBezTo>
                  <a:cubicBezTo>
                    <a:pt x="2997194" y="2460981"/>
                    <a:pt x="2936997" y="2486036"/>
                    <a:pt x="2875560" y="2521374"/>
                  </a:cubicBezTo>
                  <a:cubicBezTo>
                    <a:pt x="2857844" y="2531566"/>
                    <a:pt x="2834317" y="2541662"/>
                    <a:pt x="2816696" y="2551854"/>
                  </a:cubicBezTo>
                  <a:cubicBezTo>
                    <a:pt x="2833460" y="2532804"/>
                    <a:pt x="2847557" y="2520707"/>
                    <a:pt x="2858701" y="2504134"/>
                  </a:cubicBezTo>
                  <a:cubicBezTo>
                    <a:pt x="2901373" y="2444221"/>
                    <a:pt x="2921090" y="2375165"/>
                    <a:pt x="2936901" y="2304680"/>
                  </a:cubicBezTo>
                  <a:cubicBezTo>
                    <a:pt x="2948522" y="2244863"/>
                    <a:pt x="2939854" y="2088844"/>
                    <a:pt x="2939283" y="2088082"/>
                  </a:cubicBezTo>
                  <a:cubicBezTo>
                    <a:pt x="2938521" y="2088844"/>
                    <a:pt x="2916232" y="1975210"/>
                    <a:pt x="2899278" y="1919013"/>
                  </a:cubicBezTo>
                  <a:cubicBezTo>
                    <a:pt x="2838889" y="1718702"/>
                    <a:pt x="2740210" y="1539727"/>
                    <a:pt x="2601621" y="1382946"/>
                  </a:cubicBezTo>
                  <a:cubicBezTo>
                    <a:pt x="2598192" y="1379041"/>
                    <a:pt x="2541328" y="1308270"/>
                    <a:pt x="2507705" y="1285029"/>
                  </a:cubicBezTo>
                  <a:cubicBezTo>
                    <a:pt x="2452650" y="1240738"/>
                    <a:pt x="2397691" y="1196256"/>
                    <a:pt x="2335398" y="1161966"/>
                  </a:cubicBezTo>
                  <a:cubicBezTo>
                    <a:pt x="2293964" y="1139201"/>
                    <a:pt x="2250911" y="1120342"/>
                    <a:pt x="2205953" y="1105673"/>
                  </a:cubicBezTo>
                  <a:cubicBezTo>
                    <a:pt x="2195856" y="1102435"/>
                    <a:pt x="2182140" y="1102625"/>
                    <a:pt x="2183855" y="1085861"/>
                  </a:cubicBezTo>
                  <a:cubicBezTo>
                    <a:pt x="2179948" y="1049134"/>
                    <a:pt x="2158518" y="946034"/>
                    <a:pt x="2138992" y="889646"/>
                  </a:cubicBezTo>
                  <a:cubicBezTo>
                    <a:pt x="2059934" y="661427"/>
                    <a:pt x="1932776" y="466736"/>
                    <a:pt x="1739799" y="318241"/>
                  </a:cubicBezTo>
                  <a:cubicBezTo>
                    <a:pt x="1659504" y="256519"/>
                    <a:pt x="1602734" y="218419"/>
                    <a:pt x="1502722" y="200131"/>
                  </a:cubicBezTo>
                  <a:cubicBezTo>
                    <a:pt x="1479671" y="193940"/>
                    <a:pt x="1423283" y="190225"/>
                    <a:pt x="1398995" y="196226"/>
                  </a:cubicBezTo>
                  <a:cubicBezTo>
                    <a:pt x="1336320" y="207751"/>
                    <a:pt x="1279266" y="229945"/>
                    <a:pt x="1234498" y="278236"/>
                  </a:cubicBezTo>
                  <a:cubicBezTo>
                    <a:pt x="1210495" y="304144"/>
                    <a:pt x="1193445" y="334243"/>
                    <a:pt x="1175824" y="364247"/>
                  </a:cubicBezTo>
                  <a:cubicBezTo>
                    <a:pt x="1165442" y="385678"/>
                    <a:pt x="1150583" y="413968"/>
                    <a:pt x="1139820" y="439018"/>
                  </a:cubicBezTo>
                  <a:cubicBezTo>
                    <a:pt x="1070382" y="374725"/>
                    <a:pt x="995039" y="296715"/>
                    <a:pt x="910267" y="249852"/>
                  </a:cubicBezTo>
                  <a:cubicBezTo>
                    <a:pt x="833495" y="207370"/>
                    <a:pt x="757581" y="171937"/>
                    <a:pt x="667856" y="182034"/>
                  </a:cubicBezTo>
                  <a:cubicBezTo>
                    <a:pt x="656712" y="183272"/>
                    <a:pt x="632899" y="188797"/>
                    <a:pt x="613849" y="194607"/>
                  </a:cubicBezTo>
                  <a:cubicBezTo>
                    <a:pt x="626041" y="186415"/>
                    <a:pt x="636042" y="180700"/>
                    <a:pt x="642805" y="176795"/>
                  </a:cubicBezTo>
                  <a:cubicBezTo>
                    <a:pt x="728086" y="127392"/>
                    <a:pt x="778802" y="77989"/>
                    <a:pt x="898647" y="28586"/>
                  </a:cubicBezTo>
                  <a:cubicBezTo>
                    <a:pt x="939128" y="9679"/>
                    <a:pt x="978990" y="2535"/>
                    <a:pt x="1012375" y="595"/>
                  </a:cubicBezTo>
                  <a:close/>
                </a:path>
              </a:pathLst>
            </a:custGeom>
            <a:solidFill>
              <a:schemeClr val="accent1">
                <a:lumMod val="75000"/>
              </a:schemeClr>
            </a:solidFill>
            <a:ln w="9525" cap="flat">
              <a:noFill/>
              <a:prstDash val="solid"/>
              <a:miter/>
            </a:ln>
          </p:spPr>
          <p:txBody>
            <a:bodyPr wrap="square" rtlCol="0" anchor="ctr">
              <a:noAutofit/>
            </a:bodyPr>
            <a:lstStyle/>
            <a:p>
              <a:endParaRPr lang="en-US"/>
            </a:p>
          </p:txBody>
        </p:sp>
        <p:sp>
          <p:nvSpPr>
            <p:cNvPr id="31" name="Graphic 2">
              <a:extLst>
                <a:ext uri="{FF2B5EF4-FFF2-40B4-BE49-F238E27FC236}">
                  <a16:creationId xmlns:a16="http://schemas.microsoft.com/office/drawing/2014/main" xmlns="" id="{3399669F-A7C3-4F80-AE8C-89C9D86E9D44}"/>
                </a:ext>
              </a:extLst>
            </p:cNvPr>
            <p:cNvSpPr/>
            <p:nvPr/>
          </p:nvSpPr>
          <p:spPr>
            <a:xfrm>
              <a:off x="1267727" y="1310327"/>
              <a:ext cx="2091190" cy="1895301"/>
            </a:xfrm>
            <a:custGeom>
              <a:avLst/>
              <a:gdLst>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296114 w 3071421"/>
                <a:gd name="connsiteY17" fmla="*/ 843422 h 2446942"/>
                <a:gd name="connsiteX18" fmla="*/ 2306782 w 3071421"/>
                <a:gd name="connsiteY18" fmla="*/ 906478 h 2446942"/>
                <a:gd name="connsiteX19" fmla="*/ 2328880 w 3071421"/>
                <a:gd name="connsiteY19" fmla="*/ 926290 h 2446942"/>
                <a:gd name="connsiteX20" fmla="*/ 2635871 w 3071421"/>
                <a:gd name="connsiteY20" fmla="*/ 1105645 h 2446942"/>
                <a:gd name="connsiteX21" fmla="*/ 2730836 w 3071421"/>
                <a:gd name="connsiteY21" fmla="*/ 1206229 h 2446942"/>
                <a:gd name="connsiteX22" fmla="*/ 3045351 w 3071421"/>
                <a:gd name="connsiteY22" fmla="*/ 1818782 h 2446942"/>
                <a:gd name="connsiteX23" fmla="*/ 3010585 w 3071421"/>
                <a:gd name="connsiteY23" fmla="*/ 2276173 h 2446942"/>
                <a:gd name="connsiteX24" fmla="*/ 2914192 w 3071421"/>
                <a:gd name="connsiteY24"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2730836 w 3071421"/>
                <a:gd name="connsiteY20" fmla="*/ 1206229 h 2446942"/>
                <a:gd name="connsiteX21" fmla="*/ 3045351 w 3071421"/>
                <a:gd name="connsiteY21" fmla="*/ 1818782 h 2446942"/>
                <a:gd name="connsiteX22" fmla="*/ 3010585 w 3071421"/>
                <a:gd name="connsiteY22" fmla="*/ 2276173 h 2446942"/>
                <a:gd name="connsiteX23" fmla="*/ 2914192 w 3071421"/>
                <a:gd name="connsiteY23"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2730836 w 3071421"/>
                <a:gd name="connsiteY20" fmla="*/ 1206229 h 2446942"/>
                <a:gd name="connsiteX21" fmla="*/ 3045351 w 3071421"/>
                <a:gd name="connsiteY21" fmla="*/ 1818782 h 2446942"/>
                <a:gd name="connsiteX22" fmla="*/ 3010585 w 3071421"/>
                <a:gd name="connsiteY22" fmla="*/ 2276173 h 2446942"/>
                <a:gd name="connsiteX23" fmla="*/ 2914192 w 3071421"/>
                <a:gd name="connsiteY23"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3045351 w 3071421"/>
                <a:gd name="connsiteY20" fmla="*/ 1818782 h 2446942"/>
                <a:gd name="connsiteX21" fmla="*/ 3010585 w 3071421"/>
                <a:gd name="connsiteY21" fmla="*/ 2276173 h 2446942"/>
                <a:gd name="connsiteX22" fmla="*/ 2914192 w 3071421"/>
                <a:gd name="connsiteY22"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3045351 w 3071421"/>
                <a:gd name="connsiteY20" fmla="*/ 1818782 h 2446942"/>
                <a:gd name="connsiteX21" fmla="*/ 3010585 w 3071421"/>
                <a:gd name="connsiteY21" fmla="*/ 2276173 h 2446942"/>
                <a:gd name="connsiteX22" fmla="*/ 2914192 w 3071421"/>
                <a:gd name="connsiteY22"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3045351 w 3071421"/>
                <a:gd name="connsiteY20" fmla="*/ 1818782 h 2446942"/>
                <a:gd name="connsiteX21" fmla="*/ 3010585 w 3071421"/>
                <a:gd name="connsiteY21" fmla="*/ 2276173 h 2446942"/>
                <a:gd name="connsiteX22" fmla="*/ 2914192 w 3071421"/>
                <a:gd name="connsiteY22"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3045351 w 3071421"/>
                <a:gd name="connsiteY20" fmla="*/ 1818782 h 2446942"/>
                <a:gd name="connsiteX21" fmla="*/ 3010585 w 3071421"/>
                <a:gd name="connsiteY21" fmla="*/ 2276173 h 2446942"/>
                <a:gd name="connsiteX22" fmla="*/ 2914192 w 3071421"/>
                <a:gd name="connsiteY22" fmla="*/ 2393235 h 2446942"/>
                <a:gd name="connsiteX0" fmla="*/ 2914192 w 3078939"/>
                <a:gd name="connsiteY0" fmla="*/ 2393235 h 2446942"/>
                <a:gd name="connsiteX1" fmla="*/ 2683211 w 3078939"/>
                <a:gd name="connsiteY1" fmla="*/ 2444003 h 2446942"/>
                <a:gd name="connsiteX2" fmla="*/ 2413558 w 3078939"/>
                <a:gd name="connsiteY2" fmla="*/ 2336656 h 2446942"/>
                <a:gd name="connsiteX3" fmla="*/ 331297 w 3078939"/>
                <a:gd name="connsiteY3" fmla="*/ 1126315 h 2446942"/>
                <a:gd name="connsiteX4" fmla="*/ 108984 w 3078939"/>
                <a:gd name="connsiteY4" fmla="*/ 862091 h 2446942"/>
                <a:gd name="connsiteX5" fmla="*/ 6590 w 3078939"/>
                <a:gd name="connsiteY5" fmla="*/ 569578 h 2446942"/>
                <a:gd name="connsiteX6" fmla="*/ 24688 w 3078939"/>
                <a:gd name="connsiteY6" fmla="*/ 342217 h 2446942"/>
                <a:gd name="connsiteX7" fmla="*/ 319105 w 3078939"/>
                <a:gd name="connsiteY7" fmla="*/ 219249 h 2446942"/>
                <a:gd name="connsiteX8" fmla="*/ 526465 w 3078939"/>
                <a:gd name="connsiteY8" fmla="*/ 354980 h 2446942"/>
                <a:gd name="connsiteX9" fmla="*/ 548848 w 3078939"/>
                <a:gd name="connsiteY9" fmla="*/ 369458 h 2446942"/>
                <a:gd name="connsiteX10" fmla="*/ 568089 w 3078939"/>
                <a:gd name="connsiteY10" fmla="*/ 212391 h 2446942"/>
                <a:gd name="connsiteX11" fmla="*/ 752588 w 3078939"/>
                <a:gd name="connsiteY11" fmla="*/ 9032 h 2446942"/>
                <a:gd name="connsiteX12" fmla="*/ 1078248 w 3078939"/>
                <a:gd name="connsiteY12" fmla="*/ 97996 h 2446942"/>
                <a:gd name="connsiteX13" fmla="*/ 1262842 w 3078939"/>
                <a:gd name="connsiteY13" fmla="*/ 259635 h 2446942"/>
                <a:gd name="connsiteX14" fmla="*/ 1539639 w 3078939"/>
                <a:gd name="connsiteY14" fmla="*/ 12080 h 2446942"/>
                <a:gd name="connsiteX15" fmla="*/ 1625650 w 3078939"/>
                <a:gd name="connsiteY15" fmla="*/ 20653 h 2446942"/>
                <a:gd name="connsiteX16" fmla="*/ 2054275 w 3078939"/>
                <a:gd name="connsiteY16" fmla="*/ 326215 h 2446942"/>
                <a:gd name="connsiteX17" fmla="*/ 2306782 w 3078939"/>
                <a:gd name="connsiteY17" fmla="*/ 906478 h 2446942"/>
                <a:gd name="connsiteX18" fmla="*/ 2328880 w 3078939"/>
                <a:gd name="connsiteY18" fmla="*/ 926290 h 2446942"/>
                <a:gd name="connsiteX19" fmla="*/ 2635871 w 3078939"/>
                <a:gd name="connsiteY19" fmla="*/ 1105645 h 2446942"/>
                <a:gd name="connsiteX20" fmla="*/ 3054778 w 3078939"/>
                <a:gd name="connsiteY20" fmla="*/ 1818782 h 2446942"/>
                <a:gd name="connsiteX21" fmla="*/ 3010585 w 3078939"/>
                <a:gd name="connsiteY21" fmla="*/ 2276173 h 2446942"/>
                <a:gd name="connsiteX22" fmla="*/ 2914192 w 3078939"/>
                <a:gd name="connsiteY22" fmla="*/ 2393235 h 2446942"/>
                <a:gd name="connsiteX0" fmla="*/ 2914192 w 3074855"/>
                <a:gd name="connsiteY0" fmla="*/ 2393235 h 2446942"/>
                <a:gd name="connsiteX1" fmla="*/ 2683211 w 3074855"/>
                <a:gd name="connsiteY1" fmla="*/ 2444003 h 2446942"/>
                <a:gd name="connsiteX2" fmla="*/ 2413558 w 3074855"/>
                <a:gd name="connsiteY2" fmla="*/ 2336656 h 2446942"/>
                <a:gd name="connsiteX3" fmla="*/ 331297 w 3074855"/>
                <a:gd name="connsiteY3" fmla="*/ 1126315 h 2446942"/>
                <a:gd name="connsiteX4" fmla="*/ 108984 w 3074855"/>
                <a:gd name="connsiteY4" fmla="*/ 862091 h 2446942"/>
                <a:gd name="connsiteX5" fmla="*/ 6590 w 3074855"/>
                <a:gd name="connsiteY5" fmla="*/ 569578 h 2446942"/>
                <a:gd name="connsiteX6" fmla="*/ 24688 w 3074855"/>
                <a:gd name="connsiteY6" fmla="*/ 342217 h 2446942"/>
                <a:gd name="connsiteX7" fmla="*/ 319105 w 3074855"/>
                <a:gd name="connsiteY7" fmla="*/ 219249 h 2446942"/>
                <a:gd name="connsiteX8" fmla="*/ 526465 w 3074855"/>
                <a:gd name="connsiteY8" fmla="*/ 354980 h 2446942"/>
                <a:gd name="connsiteX9" fmla="*/ 548848 w 3074855"/>
                <a:gd name="connsiteY9" fmla="*/ 369458 h 2446942"/>
                <a:gd name="connsiteX10" fmla="*/ 568089 w 3074855"/>
                <a:gd name="connsiteY10" fmla="*/ 212391 h 2446942"/>
                <a:gd name="connsiteX11" fmla="*/ 752588 w 3074855"/>
                <a:gd name="connsiteY11" fmla="*/ 9032 h 2446942"/>
                <a:gd name="connsiteX12" fmla="*/ 1078248 w 3074855"/>
                <a:gd name="connsiteY12" fmla="*/ 97996 h 2446942"/>
                <a:gd name="connsiteX13" fmla="*/ 1262842 w 3074855"/>
                <a:gd name="connsiteY13" fmla="*/ 259635 h 2446942"/>
                <a:gd name="connsiteX14" fmla="*/ 1539639 w 3074855"/>
                <a:gd name="connsiteY14" fmla="*/ 12080 h 2446942"/>
                <a:gd name="connsiteX15" fmla="*/ 1625650 w 3074855"/>
                <a:gd name="connsiteY15" fmla="*/ 20653 h 2446942"/>
                <a:gd name="connsiteX16" fmla="*/ 2054275 w 3074855"/>
                <a:gd name="connsiteY16" fmla="*/ 326215 h 2446942"/>
                <a:gd name="connsiteX17" fmla="*/ 2306782 w 3074855"/>
                <a:gd name="connsiteY17" fmla="*/ 906478 h 2446942"/>
                <a:gd name="connsiteX18" fmla="*/ 2328880 w 3074855"/>
                <a:gd name="connsiteY18" fmla="*/ 926290 h 2446942"/>
                <a:gd name="connsiteX19" fmla="*/ 2635871 w 3074855"/>
                <a:gd name="connsiteY19" fmla="*/ 1105645 h 2446942"/>
                <a:gd name="connsiteX20" fmla="*/ 3054778 w 3074855"/>
                <a:gd name="connsiteY20" fmla="*/ 1818782 h 2446942"/>
                <a:gd name="connsiteX21" fmla="*/ 3010585 w 3074855"/>
                <a:gd name="connsiteY21" fmla="*/ 2276173 h 2446942"/>
                <a:gd name="connsiteX22" fmla="*/ 2914192 w 3074855"/>
                <a:gd name="connsiteY22" fmla="*/ 2393235 h 2446942"/>
                <a:gd name="connsiteX0" fmla="*/ 2917334 w 3074855"/>
                <a:gd name="connsiteY0" fmla="*/ 2399519 h 2447736"/>
                <a:gd name="connsiteX1" fmla="*/ 2683211 w 3074855"/>
                <a:gd name="connsiteY1" fmla="*/ 2444003 h 2447736"/>
                <a:gd name="connsiteX2" fmla="*/ 2413558 w 3074855"/>
                <a:gd name="connsiteY2" fmla="*/ 2336656 h 2447736"/>
                <a:gd name="connsiteX3" fmla="*/ 331297 w 3074855"/>
                <a:gd name="connsiteY3" fmla="*/ 1126315 h 2447736"/>
                <a:gd name="connsiteX4" fmla="*/ 108984 w 3074855"/>
                <a:gd name="connsiteY4" fmla="*/ 862091 h 2447736"/>
                <a:gd name="connsiteX5" fmla="*/ 6590 w 3074855"/>
                <a:gd name="connsiteY5" fmla="*/ 569578 h 2447736"/>
                <a:gd name="connsiteX6" fmla="*/ 24688 w 3074855"/>
                <a:gd name="connsiteY6" fmla="*/ 342217 h 2447736"/>
                <a:gd name="connsiteX7" fmla="*/ 319105 w 3074855"/>
                <a:gd name="connsiteY7" fmla="*/ 219249 h 2447736"/>
                <a:gd name="connsiteX8" fmla="*/ 526465 w 3074855"/>
                <a:gd name="connsiteY8" fmla="*/ 354980 h 2447736"/>
                <a:gd name="connsiteX9" fmla="*/ 548848 w 3074855"/>
                <a:gd name="connsiteY9" fmla="*/ 369458 h 2447736"/>
                <a:gd name="connsiteX10" fmla="*/ 568089 w 3074855"/>
                <a:gd name="connsiteY10" fmla="*/ 212391 h 2447736"/>
                <a:gd name="connsiteX11" fmla="*/ 752588 w 3074855"/>
                <a:gd name="connsiteY11" fmla="*/ 9032 h 2447736"/>
                <a:gd name="connsiteX12" fmla="*/ 1078248 w 3074855"/>
                <a:gd name="connsiteY12" fmla="*/ 97996 h 2447736"/>
                <a:gd name="connsiteX13" fmla="*/ 1262842 w 3074855"/>
                <a:gd name="connsiteY13" fmla="*/ 259635 h 2447736"/>
                <a:gd name="connsiteX14" fmla="*/ 1539639 w 3074855"/>
                <a:gd name="connsiteY14" fmla="*/ 12080 h 2447736"/>
                <a:gd name="connsiteX15" fmla="*/ 1625650 w 3074855"/>
                <a:gd name="connsiteY15" fmla="*/ 20653 h 2447736"/>
                <a:gd name="connsiteX16" fmla="*/ 2054275 w 3074855"/>
                <a:gd name="connsiteY16" fmla="*/ 326215 h 2447736"/>
                <a:gd name="connsiteX17" fmla="*/ 2306782 w 3074855"/>
                <a:gd name="connsiteY17" fmla="*/ 906478 h 2447736"/>
                <a:gd name="connsiteX18" fmla="*/ 2328880 w 3074855"/>
                <a:gd name="connsiteY18" fmla="*/ 926290 h 2447736"/>
                <a:gd name="connsiteX19" fmla="*/ 2635871 w 3074855"/>
                <a:gd name="connsiteY19" fmla="*/ 1105645 h 2447736"/>
                <a:gd name="connsiteX20" fmla="*/ 3054778 w 3074855"/>
                <a:gd name="connsiteY20" fmla="*/ 1818782 h 2447736"/>
                <a:gd name="connsiteX21" fmla="*/ 3010585 w 3074855"/>
                <a:gd name="connsiteY21" fmla="*/ 2276173 h 2447736"/>
                <a:gd name="connsiteX22" fmla="*/ 2917334 w 3074855"/>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54275 w 3076047"/>
                <a:gd name="connsiteY16" fmla="*/ 326215 h 2447736"/>
                <a:gd name="connsiteX17" fmla="*/ 2306782 w 3076047"/>
                <a:gd name="connsiteY17" fmla="*/ 906478 h 2447736"/>
                <a:gd name="connsiteX18" fmla="*/ 2328880 w 3076047"/>
                <a:gd name="connsiteY18" fmla="*/ 92629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6782 w 3076047"/>
                <a:gd name="connsiteY17" fmla="*/ 906478 h 2447736"/>
                <a:gd name="connsiteX18" fmla="*/ 2328880 w 3076047"/>
                <a:gd name="connsiteY18" fmla="*/ 92629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6782 w 3076047"/>
                <a:gd name="connsiteY17" fmla="*/ 906478 h 2447736"/>
                <a:gd name="connsiteX18" fmla="*/ 2328880 w 3076047"/>
                <a:gd name="connsiteY18" fmla="*/ 92367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9402 w 3076047"/>
                <a:gd name="connsiteY17" fmla="*/ 903858 h 2447736"/>
                <a:gd name="connsiteX18" fmla="*/ 2328880 w 3076047"/>
                <a:gd name="connsiteY18" fmla="*/ 92367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9402 w 3076047"/>
                <a:gd name="connsiteY17" fmla="*/ 903858 h 2447736"/>
                <a:gd name="connsiteX18" fmla="*/ 2336740 w 3076047"/>
                <a:gd name="connsiteY18" fmla="*/ 91843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9402 w 3076047"/>
                <a:gd name="connsiteY17" fmla="*/ 903858 h 2447736"/>
                <a:gd name="connsiteX18" fmla="*/ 2336740 w 3076047"/>
                <a:gd name="connsiteY18" fmla="*/ 91843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9402 w 3076047"/>
                <a:gd name="connsiteY17" fmla="*/ 903858 h 2447736"/>
                <a:gd name="connsiteX18" fmla="*/ 2336740 w 3076047"/>
                <a:gd name="connsiteY18" fmla="*/ 91843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76047" h="2447736">
                  <a:moveTo>
                    <a:pt x="2917334" y="2399519"/>
                  </a:moveTo>
                  <a:cubicBezTo>
                    <a:pt x="2851325" y="2443905"/>
                    <a:pt x="2767174" y="2454480"/>
                    <a:pt x="2683211" y="2444003"/>
                  </a:cubicBezTo>
                  <a:cubicBezTo>
                    <a:pt x="2599248" y="2433526"/>
                    <a:pt x="2498140" y="2385901"/>
                    <a:pt x="2413558" y="2336656"/>
                  </a:cubicBezTo>
                  <a:lnTo>
                    <a:pt x="331297" y="1126315"/>
                  </a:lnTo>
                  <a:cubicBezTo>
                    <a:pt x="235952" y="1056687"/>
                    <a:pt x="166039" y="964485"/>
                    <a:pt x="108984" y="862091"/>
                  </a:cubicBezTo>
                  <a:cubicBezTo>
                    <a:pt x="57930" y="770556"/>
                    <a:pt x="22402" y="673496"/>
                    <a:pt x="6590" y="569578"/>
                  </a:cubicBezTo>
                  <a:cubicBezTo>
                    <a:pt x="-5126" y="492521"/>
                    <a:pt x="-2459" y="415940"/>
                    <a:pt x="24688" y="342217"/>
                  </a:cubicBezTo>
                  <a:cubicBezTo>
                    <a:pt x="68884" y="222106"/>
                    <a:pt x="195566" y="170576"/>
                    <a:pt x="319105" y="219249"/>
                  </a:cubicBezTo>
                  <a:cubicBezTo>
                    <a:pt x="397782" y="250205"/>
                    <a:pt x="467695" y="293830"/>
                    <a:pt x="526465" y="354980"/>
                  </a:cubicBezTo>
                  <a:cubicBezTo>
                    <a:pt x="531799" y="360600"/>
                    <a:pt x="535990" y="368601"/>
                    <a:pt x="548848" y="369458"/>
                  </a:cubicBezTo>
                  <a:cubicBezTo>
                    <a:pt x="547039" y="315928"/>
                    <a:pt x="551992" y="263064"/>
                    <a:pt x="568089" y="212391"/>
                  </a:cubicBezTo>
                  <a:cubicBezTo>
                    <a:pt x="592854" y="133619"/>
                    <a:pt x="664768" y="39988"/>
                    <a:pt x="752588" y="9032"/>
                  </a:cubicBezTo>
                  <a:cubicBezTo>
                    <a:pt x="909560" y="-26115"/>
                    <a:pt x="1002524" y="49323"/>
                    <a:pt x="1078248" y="97996"/>
                  </a:cubicBezTo>
                  <a:cubicBezTo>
                    <a:pt x="1145685" y="141430"/>
                    <a:pt x="1246936" y="243823"/>
                    <a:pt x="1262842" y="259635"/>
                  </a:cubicBezTo>
                  <a:cubicBezTo>
                    <a:pt x="1328946" y="99805"/>
                    <a:pt x="1390668" y="36845"/>
                    <a:pt x="1539639" y="12080"/>
                  </a:cubicBezTo>
                  <a:cubicBezTo>
                    <a:pt x="1561261" y="9794"/>
                    <a:pt x="1592503" y="13604"/>
                    <a:pt x="1625650" y="20653"/>
                  </a:cubicBezTo>
                  <a:cubicBezTo>
                    <a:pt x="1740426" y="33797"/>
                    <a:pt x="1911783" y="143290"/>
                    <a:pt x="2064755" y="334076"/>
                  </a:cubicBezTo>
                  <a:cubicBezTo>
                    <a:pt x="2178277" y="481713"/>
                    <a:pt x="2285630" y="659302"/>
                    <a:pt x="2309402" y="903858"/>
                  </a:cubicBezTo>
                  <a:cubicBezTo>
                    <a:pt x="2311784" y="915288"/>
                    <a:pt x="2323181" y="914037"/>
                    <a:pt x="2336740" y="918430"/>
                  </a:cubicBezTo>
                  <a:cubicBezTo>
                    <a:pt x="2446409" y="953962"/>
                    <a:pt x="2546241" y="1027064"/>
                    <a:pt x="2635871" y="1105645"/>
                  </a:cubicBezTo>
                  <a:cubicBezTo>
                    <a:pt x="2912397" y="1380084"/>
                    <a:pt x="2992326" y="1589129"/>
                    <a:pt x="3054778" y="1818782"/>
                  </a:cubicBezTo>
                  <a:cubicBezTo>
                    <a:pt x="3108026" y="2018234"/>
                    <a:pt x="3048302" y="2237689"/>
                    <a:pt x="3016870" y="2285600"/>
                  </a:cubicBezTo>
                  <a:cubicBezTo>
                    <a:pt x="3005440" y="2304269"/>
                    <a:pt x="2986580" y="2348370"/>
                    <a:pt x="2917334" y="2399519"/>
                  </a:cubicBezTo>
                  <a:close/>
                </a:path>
              </a:pathLst>
            </a:custGeom>
            <a:solidFill>
              <a:schemeClr val="accent1"/>
            </a:solidFill>
            <a:ln w="9525" cap="flat">
              <a:noFill/>
              <a:prstDash val="solid"/>
              <a:miter/>
            </a:ln>
          </p:spPr>
          <p:txBody>
            <a:bodyPr rtlCol="0" anchor="ctr"/>
            <a:lstStyle/>
            <a:p>
              <a:endParaRPr lang="en-US"/>
            </a:p>
          </p:txBody>
        </p:sp>
      </p:grpSp>
      <p:grpSp>
        <p:nvGrpSpPr>
          <p:cNvPr id="58" name="Group 57">
            <a:extLst>
              <a:ext uri="{FF2B5EF4-FFF2-40B4-BE49-F238E27FC236}">
                <a16:creationId xmlns:a16="http://schemas.microsoft.com/office/drawing/2014/main" xmlns="" id="{56A2E733-5B33-4EE9-A0D0-D4BAC9BB8CCE}"/>
              </a:ext>
            </a:extLst>
          </p:cNvPr>
          <p:cNvGrpSpPr/>
          <p:nvPr/>
        </p:nvGrpSpPr>
        <p:grpSpPr>
          <a:xfrm>
            <a:off x="997619" y="1925004"/>
            <a:ext cx="1561198" cy="4778303"/>
            <a:chOff x="1458926" y="2548476"/>
            <a:chExt cx="1197231" cy="3664322"/>
          </a:xfrm>
          <a:effectLst>
            <a:outerShdw blurRad="50800" dist="38100" dir="2700000" algn="tl" rotWithShape="0">
              <a:prstClr val="black">
                <a:alpha val="40000"/>
              </a:prstClr>
            </a:outerShdw>
          </a:effectLst>
        </p:grpSpPr>
        <p:grpSp>
          <p:nvGrpSpPr>
            <p:cNvPr id="55" name="Group 54">
              <a:extLst>
                <a:ext uri="{FF2B5EF4-FFF2-40B4-BE49-F238E27FC236}">
                  <a16:creationId xmlns:a16="http://schemas.microsoft.com/office/drawing/2014/main" xmlns="" id="{CFF3E865-DFE5-4E23-83FA-F714EA71C0EF}"/>
                </a:ext>
              </a:extLst>
            </p:cNvPr>
            <p:cNvGrpSpPr/>
            <p:nvPr/>
          </p:nvGrpSpPr>
          <p:grpSpPr>
            <a:xfrm>
              <a:off x="1458926" y="4098584"/>
              <a:ext cx="1197231" cy="2114214"/>
              <a:chOff x="1044497" y="4026539"/>
              <a:chExt cx="1761073" cy="2730457"/>
            </a:xfrm>
          </p:grpSpPr>
          <p:sp>
            <p:nvSpPr>
              <p:cNvPr id="4" name="Graphic 116">
                <a:extLst>
                  <a:ext uri="{FF2B5EF4-FFF2-40B4-BE49-F238E27FC236}">
                    <a16:creationId xmlns:a16="http://schemas.microsoft.com/office/drawing/2014/main" xmlns="" id="{5A5B7B99-C322-4930-A0DF-6A5C01E723EF}"/>
                  </a:ext>
                </a:extLst>
              </p:cNvPr>
              <p:cNvSpPr/>
              <p:nvPr/>
            </p:nvSpPr>
            <p:spPr>
              <a:xfrm>
                <a:off x="1044497" y="4229090"/>
                <a:ext cx="1362086" cy="2527906"/>
              </a:xfrm>
              <a:custGeom>
                <a:avLst/>
                <a:gdLst>
                  <a:gd name="connsiteX0" fmla="*/ 125375 w 3419482"/>
                  <a:gd name="connsiteY0" fmla="*/ 4462418 h 6346242"/>
                  <a:gd name="connsiteX1" fmla="*/ 117865 w 3419482"/>
                  <a:gd name="connsiteY1" fmla="*/ 4460009 h 6346242"/>
                  <a:gd name="connsiteX2" fmla="*/ 27323 w 3419482"/>
                  <a:gd name="connsiteY2" fmla="*/ 4208573 h 6346242"/>
                  <a:gd name="connsiteX3" fmla="*/ 1196654 w 3419482"/>
                  <a:gd name="connsiteY3" fmla="*/ 4647 h 6346242"/>
                  <a:gd name="connsiteX4" fmla="*/ 1261196 w 3419482"/>
                  <a:gd name="connsiteY4" fmla="*/ 30860 h 6346242"/>
                  <a:gd name="connsiteX5" fmla="*/ 2194607 w 3419482"/>
                  <a:gd name="connsiteY5" fmla="*/ 572061 h 6346242"/>
                  <a:gd name="connsiteX6" fmla="*/ 2245829 w 3419482"/>
                  <a:gd name="connsiteY6" fmla="*/ 612090 h 6346242"/>
                  <a:gd name="connsiteX7" fmla="*/ 2287063 w 3419482"/>
                  <a:gd name="connsiteY7" fmla="*/ 751305 h 6346242"/>
                  <a:gd name="connsiteX8" fmla="*/ 2521496 w 3419482"/>
                  <a:gd name="connsiteY8" fmla="*/ 1902783 h 6346242"/>
                  <a:gd name="connsiteX9" fmla="*/ 2807647 w 3419482"/>
                  <a:gd name="connsiteY9" fmla="*/ 3314695 h 6346242"/>
                  <a:gd name="connsiteX10" fmla="*/ 3025360 w 3419482"/>
                  <a:gd name="connsiteY10" fmla="*/ 4389091 h 6346242"/>
                  <a:gd name="connsiteX11" fmla="*/ 3350832 w 3419482"/>
                  <a:gd name="connsiteY11" fmla="*/ 6016803 h 6346242"/>
                  <a:gd name="connsiteX12" fmla="*/ 3419483 w 3419482"/>
                  <a:gd name="connsiteY12" fmla="*/ 6338591 h 6346242"/>
                  <a:gd name="connsiteX13" fmla="*/ 3244986 w 3419482"/>
                  <a:gd name="connsiteY13" fmla="*/ 6245710 h 6346242"/>
                  <a:gd name="connsiteX14" fmla="*/ 3014875 w 3419482"/>
                  <a:gd name="connsiteY14" fmla="*/ 5117541 h 6346242"/>
                  <a:gd name="connsiteX15" fmla="*/ 2550614 w 3419482"/>
                  <a:gd name="connsiteY15" fmla="*/ 2806296 h 6346242"/>
                  <a:gd name="connsiteX16" fmla="*/ 2131978 w 3419482"/>
                  <a:gd name="connsiteY16" fmla="*/ 749463 h 6346242"/>
                  <a:gd name="connsiteX17" fmla="*/ 2075159 w 3419482"/>
                  <a:gd name="connsiteY17" fmla="*/ 668697 h 6346242"/>
                  <a:gd name="connsiteX18" fmla="*/ 1320637 w 3419482"/>
                  <a:gd name="connsiteY18" fmla="*/ 237380 h 6346242"/>
                  <a:gd name="connsiteX19" fmla="*/ 125375 w 3419482"/>
                  <a:gd name="connsiteY19" fmla="*/ 4462418 h 6346242"/>
                  <a:gd name="connsiteX20" fmla="*/ 125375 w 3419482"/>
                  <a:gd name="connsiteY20" fmla="*/ 4462418 h 634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19482" h="6346242">
                    <a:moveTo>
                      <a:pt x="125375" y="4462418"/>
                    </a:moveTo>
                    <a:cubicBezTo>
                      <a:pt x="122966" y="4461709"/>
                      <a:pt x="120062" y="4461213"/>
                      <a:pt x="117865" y="4460009"/>
                    </a:cubicBezTo>
                    <a:cubicBezTo>
                      <a:pt x="-20003" y="4368121"/>
                      <a:pt x="-17311" y="4367412"/>
                      <a:pt x="27323" y="4208573"/>
                    </a:cubicBezTo>
                    <a:cubicBezTo>
                      <a:pt x="181415" y="3662058"/>
                      <a:pt x="1112205" y="312336"/>
                      <a:pt x="1196654" y="4647"/>
                    </a:cubicBezTo>
                    <a:cubicBezTo>
                      <a:pt x="1219680" y="-11577"/>
                      <a:pt x="1240792" y="18958"/>
                      <a:pt x="1261196" y="30860"/>
                    </a:cubicBezTo>
                    <a:cubicBezTo>
                      <a:pt x="1576253" y="212937"/>
                      <a:pt x="1885147" y="380491"/>
                      <a:pt x="2194607" y="572061"/>
                    </a:cubicBezTo>
                    <a:cubicBezTo>
                      <a:pt x="2205801" y="578863"/>
                      <a:pt x="2237328" y="601888"/>
                      <a:pt x="2245829" y="612090"/>
                    </a:cubicBezTo>
                    <a:cubicBezTo>
                      <a:pt x="2279340" y="662746"/>
                      <a:pt x="2263754" y="697177"/>
                      <a:pt x="2287063" y="751305"/>
                    </a:cubicBezTo>
                    <a:cubicBezTo>
                      <a:pt x="2370095" y="1134162"/>
                      <a:pt x="2442643" y="1518933"/>
                      <a:pt x="2521496" y="1902783"/>
                    </a:cubicBezTo>
                    <a:cubicBezTo>
                      <a:pt x="2618060" y="2373207"/>
                      <a:pt x="2712003" y="2844057"/>
                      <a:pt x="2807647" y="3314695"/>
                    </a:cubicBezTo>
                    <a:cubicBezTo>
                      <a:pt x="2880478" y="3672827"/>
                      <a:pt x="2954726" y="4030676"/>
                      <a:pt x="3025360" y="4389091"/>
                    </a:cubicBezTo>
                    <a:cubicBezTo>
                      <a:pt x="3132127" y="4931992"/>
                      <a:pt x="3249379" y="5472698"/>
                      <a:pt x="3350832" y="6016803"/>
                    </a:cubicBezTo>
                    <a:cubicBezTo>
                      <a:pt x="3370952" y="6124491"/>
                      <a:pt x="3392844" y="6232108"/>
                      <a:pt x="3419483" y="6338591"/>
                    </a:cubicBezTo>
                    <a:cubicBezTo>
                      <a:pt x="3334041" y="6364025"/>
                      <a:pt x="3260998" y="6324280"/>
                      <a:pt x="3244986" y="6245710"/>
                    </a:cubicBezTo>
                    <a:cubicBezTo>
                      <a:pt x="3168542" y="5869654"/>
                      <a:pt x="3090894" y="5493810"/>
                      <a:pt x="3014875" y="5117541"/>
                    </a:cubicBezTo>
                    <a:cubicBezTo>
                      <a:pt x="2859791" y="4347221"/>
                      <a:pt x="2706407" y="3576404"/>
                      <a:pt x="2550614" y="2806296"/>
                    </a:cubicBezTo>
                    <a:cubicBezTo>
                      <a:pt x="2411824" y="2120567"/>
                      <a:pt x="2269776" y="1435404"/>
                      <a:pt x="2131978" y="749463"/>
                    </a:cubicBezTo>
                    <a:cubicBezTo>
                      <a:pt x="2125177" y="716235"/>
                      <a:pt x="2107678" y="687400"/>
                      <a:pt x="2075159" y="668697"/>
                    </a:cubicBezTo>
                    <a:cubicBezTo>
                      <a:pt x="2033146" y="645176"/>
                      <a:pt x="1354360" y="224769"/>
                      <a:pt x="1320637" y="237380"/>
                    </a:cubicBezTo>
                    <a:cubicBezTo>
                      <a:pt x="1279900" y="254595"/>
                      <a:pt x="150384" y="4389162"/>
                      <a:pt x="125375" y="4462418"/>
                    </a:cubicBezTo>
                    <a:lnTo>
                      <a:pt x="125375" y="4462418"/>
                    </a:lnTo>
                    <a:close/>
                  </a:path>
                </a:pathLst>
              </a:custGeom>
              <a:solidFill>
                <a:srgbClr val="C8C6C5"/>
              </a:solidFill>
              <a:ln w="7083" cap="flat">
                <a:noFill/>
                <a:prstDash val="solid"/>
                <a:miter/>
              </a:ln>
            </p:spPr>
            <p:txBody>
              <a:bodyPr rtlCol="0" anchor="ctr"/>
              <a:lstStyle/>
              <a:p>
                <a:endParaRPr lang="en-US"/>
              </a:p>
            </p:txBody>
          </p:sp>
          <p:sp>
            <p:nvSpPr>
              <p:cNvPr id="5" name="Graphic 116">
                <a:extLst>
                  <a:ext uri="{FF2B5EF4-FFF2-40B4-BE49-F238E27FC236}">
                    <a16:creationId xmlns:a16="http://schemas.microsoft.com/office/drawing/2014/main" xmlns="" id="{6C01149A-1BA3-467A-BD72-0D438409C523}"/>
                  </a:ext>
                </a:extLst>
              </p:cNvPr>
              <p:cNvSpPr/>
              <p:nvPr/>
            </p:nvSpPr>
            <p:spPr>
              <a:xfrm>
                <a:off x="1431682" y="4443978"/>
                <a:ext cx="417459" cy="1335824"/>
              </a:xfrm>
              <a:custGeom>
                <a:avLst/>
                <a:gdLst>
                  <a:gd name="connsiteX0" fmla="*/ 895344 w 1048020"/>
                  <a:gd name="connsiteY0" fmla="*/ 0 h 3353552"/>
                  <a:gd name="connsiteX1" fmla="*/ 1048020 w 1048020"/>
                  <a:gd name="connsiteY1" fmla="*/ 90401 h 3353552"/>
                  <a:gd name="connsiteX2" fmla="*/ 163139 w 1048020"/>
                  <a:gd name="connsiteY2" fmla="*/ 3297508 h 3353552"/>
                  <a:gd name="connsiteX3" fmla="*/ 134801 w 1048020"/>
                  <a:gd name="connsiteY3" fmla="*/ 3353477 h 3353552"/>
                  <a:gd name="connsiteX4" fmla="*/ 12589 w 1048020"/>
                  <a:gd name="connsiteY4" fmla="*/ 3253157 h 3353552"/>
                  <a:gd name="connsiteX5" fmla="*/ 4371 w 1048020"/>
                  <a:gd name="connsiteY5" fmla="*/ 3180964 h 3353552"/>
                  <a:gd name="connsiteX6" fmla="*/ 895344 w 1048020"/>
                  <a:gd name="connsiteY6" fmla="*/ 0 h 3353552"/>
                  <a:gd name="connsiteX7" fmla="*/ 895344 w 1048020"/>
                  <a:gd name="connsiteY7" fmla="*/ 0 h 3353552"/>
                  <a:gd name="connsiteX8" fmla="*/ 895344 w 1048020"/>
                  <a:gd name="connsiteY8" fmla="*/ 0 h 33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020" h="3353552">
                    <a:moveTo>
                      <a:pt x="895344" y="0"/>
                    </a:moveTo>
                    <a:lnTo>
                      <a:pt x="1048020" y="90401"/>
                    </a:lnTo>
                    <a:lnTo>
                      <a:pt x="163139" y="3297508"/>
                    </a:lnTo>
                    <a:cubicBezTo>
                      <a:pt x="157543" y="3317629"/>
                      <a:pt x="155630" y="3355461"/>
                      <a:pt x="134801" y="3353477"/>
                    </a:cubicBezTo>
                    <a:lnTo>
                      <a:pt x="12589" y="3253157"/>
                    </a:lnTo>
                    <a:cubicBezTo>
                      <a:pt x="-2430" y="3234029"/>
                      <a:pt x="-2430" y="3204202"/>
                      <a:pt x="4371" y="3180964"/>
                    </a:cubicBezTo>
                    <a:lnTo>
                      <a:pt x="895344" y="0"/>
                    </a:lnTo>
                    <a:lnTo>
                      <a:pt x="895344" y="0"/>
                    </a:lnTo>
                    <a:lnTo>
                      <a:pt x="895344" y="0"/>
                    </a:lnTo>
                    <a:close/>
                  </a:path>
                </a:pathLst>
              </a:custGeom>
              <a:solidFill>
                <a:srgbClr val="B4B4B5"/>
              </a:solidFill>
              <a:ln w="7083" cap="flat">
                <a:noFill/>
                <a:prstDash val="solid"/>
                <a:miter/>
              </a:ln>
            </p:spPr>
            <p:txBody>
              <a:bodyPr rtlCol="0" anchor="ctr"/>
              <a:lstStyle/>
              <a:p>
                <a:endParaRPr lang="en-US"/>
              </a:p>
            </p:txBody>
          </p:sp>
          <p:sp>
            <p:nvSpPr>
              <p:cNvPr id="7" name="Graphic 116">
                <a:extLst>
                  <a:ext uri="{FF2B5EF4-FFF2-40B4-BE49-F238E27FC236}">
                    <a16:creationId xmlns:a16="http://schemas.microsoft.com/office/drawing/2014/main" xmlns="" id="{D2E2AAFE-1649-4021-BD28-424D70EDCFAB}"/>
                  </a:ext>
                </a:extLst>
              </p:cNvPr>
              <p:cNvSpPr/>
              <p:nvPr/>
            </p:nvSpPr>
            <p:spPr>
              <a:xfrm>
                <a:off x="2291330" y="4289358"/>
                <a:ext cx="500916" cy="2241789"/>
              </a:xfrm>
              <a:custGeom>
                <a:avLst/>
                <a:gdLst>
                  <a:gd name="connsiteX0" fmla="*/ 1170890 w 1257536"/>
                  <a:gd name="connsiteY0" fmla="*/ 5227313 h 5627952"/>
                  <a:gd name="connsiteX1" fmla="*/ 1170182 w 1257536"/>
                  <a:gd name="connsiteY1" fmla="*/ 5227809 h 5627952"/>
                  <a:gd name="connsiteX2" fmla="*/ 172087 w 1257536"/>
                  <a:gd name="connsiteY2" fmla="*/ 235071 h 5627952"/>
                  <a:gd name="connsiteX3" fmla="*/ 120794 w 1257536"/>
                  <a:gd name="connsiteY3" fmla="*/ 0 h 5627952"/>
                  <a:gd name="connsiteX4" fmla="*/ 0 w 1257536"/>
                  <a:gd name="connsiteY4" fmla="*/ 76657 h 5627952"/>
                  <a:gd name="connsiteX5" fmla="*/ 32164 w 1257536"/>
                  <a:gd name="connsiteY5" fmla="*/ 204961 h 5627952"/>
                  <a:gd name="connsiteX6" fmla="*/ 1053497 w 1257536"/>
                  <a:gd name="connsiteY6" fmla="*/ 5294688 h 5627952"/>
                  <a:gd name="connsiteX7" fmla="*/ 1053001 w 1257536"/>
                  <a:gd name="connsiteY7" fmla="*/ 5294901 h 5627952"/>
                  <a:gd name="connsiteX8" fmla="*/ 1117401 w 1257536"/>
                  <a:gd name="connsiteY8" fmla="*/ 5611729 h 5627952"/>
                  <a:gd name="connsiteX9" fmla="*/ 1257536 w 1257536"/>
                  <a:gd name="connsiteY9" fmla="*/ 5627953 h 5627952"/>
                  <a:gd name="connsiteX10" fmla="*/ 1170890 w 1257536"/>
                  <a:gd name="connsiteY10" fmla="*/ 5227313 h 5627952"/>
                  <a:gd name="connsiteX11" fmla="*/ 1170890 w 1257536"/>
                  <a:gd name="connsiteY11" fmla="*/ 5227313 h 56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7536" h="5627952">
                    <a:moveTo>
                      <a:pt x="1170890" y="5227313"/>
                    </a:moveTo>
                    <a:cubicBezTo>
                      <a:pt x="1170678" y="5227525"/>
                      <a:pt x="1170394" y="5227525"/>
                      <a:pt x="1170182" y="5227809"/>
                    </a:cubicBezTo>
                    <a:lnTo>
                      <a:pt x="172087" y="235071"/>
                    </a:lnTo>
                    <a:cubicBezTo>
                      <a:pt x="157068" y="155509"/>
                      <a:pt x="134114" y="66455"/>
                      <a:pt x="120794" y="0"/>
                    </a:cubicBezTo>
                    <a:cubicBezTo>
                      <a:pt x="76019" y="24726"/>
                      <a:pt x="25222" y="60433"/>
                      <a:pt x="0" y="76657"/>
                    </a:cubicBezTo>
                    <a:cubicBezTo>
                      <a:pt x="19129" y="135105"/>
                      <a:pt x="18137" y="155226"/>
                      <a:pt x="32164" y="204961"/>
                    </a:cubicBezTo>
                    <a:lnTo>
                      <a:pt x="1053497" y="5294688"/>
                    </a:lnTo>
                    <a:cubicBezTo>
                      <a:pt x="1053284" y="5294688"/>
                      <a:pt x="1053284" y="5294901"/>
                      <a:pt x="1053001" y="5294901"/>
                    </a:cubicBezTo>
                    <a:cubicBezTo>
                      <a:pt x="1088070" y="5463233"/>
                      <a:pt x="1105286" y="5551296"/>
                      <a:pt x="1117401" y="5611729"/>
                    </a:cubicBezTo>
                    <a:cubicBezTo>
                      <a:pt x="1168481" y="5619239"/>
                      <a:pt x="1193632" y="5618034"/>
                      <a:pt x="1257536" y="5627953"/>
                    </a:cubicBezTo>
                    <a:cubicBezTo>
                      <a:pt x="1236991" y="5538331"/>
                      <a:pt x="1192215" y="5320193"/>
                      <a:pt x="1170890" y="5227313"/>
                    </a:cubicBezTo>
                    <a:lnTo>
                      <a:pt x="1170890" y="5227313"/>
                    </a:lnTo>
                    <a:close/>
                  </a:path>
                </a:pathLst>
              </a:custGeom>
              <a:solidFill>
                <a:srgbClr val="C8C6C5"/>
              </a:solidFill>
              <a:ln w="7083" cap="flat">
                <a:noFill/>
                <a:prstDash val="solid"/>
                <a:miter/>
              </a:ln>
            </p:spPr>
            <p:txBody>
              <a:bodyPr rtlCol="0" anchor="ctr"/>
              <a:lstStyle/>
              <a:p>
                <a:endParaRPr lang="en-US"/>
              </a:p>
            </p:txBody>
          </p:sp>
          <p:sp>
            <p:nvSpPr>
              <p:cNvPr id="8" name="Graphic 116">
                <a:extLst>
                  <a:ext uri="{FF2B5EF4-FFF2-40B4-BE49-F238E27FC236}">
                    <a16:creationId xmlns:a16="http://schemas.microsoft.com/office/drawing/2014/main" xmlns="" id="{C9B3531A-E538-4BFC-9BA2-D58F26F90708}"/>
                  </a:ext>
                </a:extLst>
              </p:cNvPr>
              <p:cNvSpPr/>
              <p:nvPr/>
            </p:nvSpPr>
            <p:spPr>
              <a:xfrm>
                <a:off x="2291133" y="4290261"/>
                <a:ext cx="499307" cy="2242128"/>
              </a:xfrm>
              <a:custGeom>
                <a:avLst/>
                <a:gdLst>
                  <a:gd name="connsiteX0" fmla="*/ 1170961 w 1253497"/>
                  <a:gd name="connsiteY0" fmla="*/ 5227242 h 5628802"/>
                  <a:gd name="connsiteX1" fmla="*/ 1170253 w 1253497"/>
                  <a:gd name="connsiteY1" fmla="*/ 5227738 h 5628802"/>
                  <a:gd name="connsiteX2" fmla="*/ 172088 w 1253497"/>
                  <a:gd name="connsiteY2" fmla="*/ 235071 h 5628802"/>
                  <a:gd name="connsiteX3" fmla="*/ 120794 w 1253497"/>
                  <a:gd name="connsiteY3" fmla="*/ 0 h 5628802"/>
                  <a:gd name="connsiteX4" fmla="*/ 0 w 1253497"/>
                  <a:gd name="connsiteY4" fmla="*/ 76657 h 5628802"/>
                  <a:gd name="connsiteX5" fmla="*/ 32165 w 1253497"/>
                  <a:gd name="connsiteY5" fmla="*/ 204961 h 5628802"/>
                  <a:gd name="connsiteX6" fmla="*/ 1053497 w 1253497"/>
                  <a:gd name="connsiteY6" fmla="*/ 5294688 h 5628802"/>
                  <a:gd name="connsiteX7" fmla="*/ 1053001 w 1253497"/>
                  <a:gd name="connsiteY7" fmla="*/ 5294901 h 5628802"/>
                  <a:gd name="connsiteX8" fmla="*/ 1117401 w 1253497"/>
                  <a:gd name="connsiteY8" fmla="*/ 5611729 h 5628802"/>
                  <a:gd name="connsiteX9" fmla="*/ 1253498 w 1253497"/>
                  <a:gd name="connsiteY9" fmla="*/ 5628803 h 5628802"/>
                  <a:gd name="connsiteX10" fmla="*/ 1170961 w 1253497"/>
                  <a:gd name="connsiteY10" fmla="*/ 5227242 h 5628802"/>
                  <a:gd name="connsiteX11" fmla="*/ 1170961 w 1253497"/>
                  <a:gd name="connsiteY11" fmla="*/ 5227242 h 562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3497" h="5628802">
                    <a:moveTo>
                      <a:pt x="1170961" y="5227242"/>
                    </a:moveTo>
                    <a:cubicBezTo>
                      <a:pt x="1170749" y="5227454"/>
                      <a:pt x="1170465" y="5227454"/>
                      <a:pt x="1170253" y="5227738"/>
                    </a:cubicBezTo>
                    <a:lnTo>
                      <a:pt x="172088" y="235071"/>
                    </a:lnTo>
                    <a:cubicBezTo>
                      <a:pt x="157068" y="155509"/>
                      <a:pt x="134114" y="66455"/>
                      <a:pt x="120794" y="0"/>
                    </a:cubicBezTo>
                    <a:cubicBezTo>
                      <a:pt x="76019" y="24726"/>
                      <a:pt x="25222" y="60433"/>
                      <a:pt x="0" y="76657"/>
                    </a:cubicBezTo>
                    <a:cubicBezTo>
                      <a:pt x="19129" y="135105"/>
                      <a:pt x="18137" y="155226"/>
                      <a:pt x="32165" y="204961"/>
                    </a:cubicBezTo>
                    <a:lnTo>
                      <a:pt x="1053497" y="5294688"/>
                    </a:lnTo>
                    <a:cubicBezTo>
                      <a:pt x="1053284" y="5294688"/>
                      <a:pt x="1053284" y="5294901"/>
                      <a:pt x="1053001" y="5294901"/>
                    </a:cubicBezTo>
                    <a:cubicBezTo>
                      <a:pt x="1088070" y="5463233"/>
                      <a:pt x="1105286" y="5551296"/>
                      <a:pt x="1117401" y="5611729"/>
                    </a:cubicBezTo>
                    <a:cubicBezTo>
                      <a:pt x="1168481" y="5619238"/>
                      <a:pt x="1188035" y="5620655"/>
                      <a:pt x="1253498" y="5628803"/>
                    </a:cubicBezTo>
                    <a:cubicBezTo>
                      <a:pt x="1233023" y="5539110"/>
                      <a:pt x="1192286" y="5320193"/>
                      <a:pt x="1170961" y="5227242"/>
                    </a:cubicBezTo>
                    <a:lnTo>
                      <a:pt x="1170961" y="5227242"/>
                    </a:lnTo>
                    <a:close/>
                  </a:path>
                </a:pathLst>
              </a:custGeom>
              <a:solidFill>
                <a:srgbClr val="C8C6C5"/>
              </a:solidFill>
              <a:ln w="708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xmlns="" id="{656223A0-F96D-4F31-8C3E-B6A2CE5BD761}"/>
                  </a:ext>
                </a:extLst>
              </p:cNvPr>
              <p:cNvSpPr/>
              <p:nvPr/>
            </p:nvSpPr>
            <p:spPr>
              <a:xfrm>
                <a:off x="1980564" y="4380594"/>
                <a:ext cx="769944" cy="2176862"/>
              </a:xfrm>
              <a:custGeom>
                <a:avLst/>
                <a:gdLst>
                  <a:gd name="connsiteX0" fmla="*/ 717425 w 769944"/>
                  <a:gd name="connsiteY0" fmla="*/ 1954814 h 2176862"/>
                  <a:gd name="connsiteX1" fmla="*/ 769944 w 769944"/>
                  <a:gd name="connsiteY1" fmla="*/ 1968275 h 2176862"/>
                  <a:gd name="connsiteX2" fmla="*/ 424184 w 769944"/>
                  <a:gd name="connsiteY2" fmla="*/ 2171662 h 2176862"/>
                  <a:gd name="connsiteX3" fmla="*/ 404091 w 769944"/>
                  <a:gd name="connsiteY3" fmla="*/ 2163816 h 2176862"/>
                  <a:gd name="connsiteX4" fmla="*/ 398870 w 769944"/>
                  <a:gd name="connsiteY4" fmla="*/ 2136245 h 2176862"/>
                  <a:gd name="connsiteX5" fmla="*/ 513841 w 769944"/>
                  <a:gd name="connsiteY5" fmla="*/ 2069983 h 2176862"/>
                  <a:gd name="connsiteX6" fmla="*/ 717425 w 769944"/>
                  <a:gd name="connsiteY6" fmla="*/ 1954814 h 2176862"/>
                  <a:gd name="connsiteX7" fmla="*/ 672610 w 769944"/>
                  <a:gd name="connsiteY7" fmla="*/ 1733140 h 2176862"/>
                  <a:gd name="connsiteX8" fmla="*/ 725637 w 769944"/>
                  <a:gd name="connsiteY8" fmla="*/ 1753177 h 2176862"/>
                  <a:gd name="connsiteX9" fmla="*/ 401411 w 769944"/>
                  <a:gd name="connsiteY9" fmla="*/ 1938925 h 2176862"/>
                  <a:gd name="connsiteX10" fmla="*/ 355580 w 769944"/>
                  <a:gd name="connsiteY10" fmla="*/ 1919453 h 2176862"/>
                  <a:gd name="connsiteX11" fmla="*/ 672610 w 769944"/>
                  <a:gd name="connsiteY11" fmla="*/ 1733140 h 2176862"/>
                  <a:gd name="connsiteX12" fmla="*/ 630223 w 769944"/>
                  <a:gd name="connsiteY12" fmla="*/ 1518241 h 2176862"/>
                  <a:gd name="connsiteX13" fmla="*/ 682516 w 769944"/>
                  <a:gd name="connsiteY13" fmla="*/ 1530574 h 2176862"/>
                  <a:gd name="connsiteX14" fmla="*/ 320699 w 769944"/>
                  <a:gd name="connsiteY14" fmla="*/ 1745502 h 2176862"/>
                  <a:gd name="connsiteX15" fmla="*/ 310822 w 769944"/>
                  <a:gd name="connsiteY15" fmla="*/ 1702268 h 2176862"/>
                  <a:gd name="connsiteX16" fmla="*/ 630223 w 769944"/>
                  <a:gd name="connsiteY16" fmla="*/ 1518241 h 2176862"/>
                  <a:gd name="connsiteX17" fmla="*/ 587920 w 769944"/>
                  <a:gd name="connsiteY17" fmla="*/ 1300265 h 2176862"/>
                  <a:gd name="connsiteX18" fmla="*/ 638520 w 769944"/>
                  <a:gd name="connsiteY18" fmla="*/ 1311130 h 2176862"/>
                  <a:gd name="connsiteX19" fmla="*/ 524000 w 769944"/>
                  <a:gd name="connsiteY19" fmla="*/ 1383798 h 2176862"/>
                  <a:gd name="connsiteX20" fmla="*/ 313362 w 769944"/>
                  <a:gd name="connsiteY20" fmla="*/ 1508702 h 2176862"/>
                  <a:gd name="connsiteX21" fmla="*/ 267475 w 769944"/>
                  <a:gd name="connsiteY21" fmla="*/ 1488835 h 2176862"/>
                  <a:gd name="connsiteX22" fmla="*/ 540791 w 769944"/>
                  <a:gd name="connsiteY22" fmla="*/ 1328655 h 2176862"/>
                  <a:gd name="connsiteX23" fmla="*/ 587920 w 769944"/>
                  <a:gd name="connsiteY23" fmla="*/ 1300265 h 2176862"/>
                  <a:gd name="connsiteX24" fmla="*/ 541638 w 769944"/>
                  <a:gd name="connsiteY24" fmla="*/ 1083304 h 2176862"/>
                  <a:gd name="connsiteX25" fmla="*/ 597204 w 769944"/>
                  <a:gd name="connsiteY25" fmla="*/ 1099700 h 2176862"/>
                  <a:gd name="connsiteX26" fmla="*/ 228333 w 769944"/>
                  <a:gd name="connsiteY26" fmla="*/ 1311044 h 2176862"/>
                  <a:gd name="connsiteX27" fmla="*/ 219528 w 769944"/>
                  <a:gd name="connsiteY27" fmla="*/ 1267415 h 2176862"/>
                  <a:gd name="connsiteX28" fmla="*/ 541638 w 769944"/>
                  <a:gd name="connsiteY28" fmla="*/ 1083304 h 2176862"/>
                  <a:gd name="connsiteX29" fmla="*/ 498772 w 769944"/>
                  <a:gd name="connsiteY29" fmla="*/ 864256 h 2176862"/>
                  <a:gd name="connsiteX30" fmla="*/ 550783 w 769944"/>
                  <a:gd name="connsiteY30" fmla="*/ 882769 h 2176862"/>
                  <a:gd name="connsiteX31" fmla="*/ 218992 w 769944"/>
                  <a:gd name="connsiteY31" fmla="*/ 1074810 h 2176862"/>
                  <a:gd name="connsiteX32" fmla="*/ 174714 w 769944"/>
                  <a:gd name="connsiteY32" fmla="*/ 1049637 h 2176862"/>
                  <a:gd name="connsiteX33" fmla="*/ 498772 w 769944"/>
                  <a:gd name="connsiteY33" fmla="*/ 864256 h 2176862"/>
                  <a:gd name="connsiteX34" fmla="*/ 454352 w 769944"/>
                  <a:gd name="connsiteY34" fmla="*/ 648340 h 2176862"/>
                  <a:gd name="connsiteX35" fmla="*/ 507125 w 769944"/>
                  <a:gd name="connsiteY35" fmla="*/ 664567 h 2176862"/>
                  <a:gd name="connsiteX36" fmla="*/ 177366 w 769944"/>
                  <a:gd name="connsiteY36" fmla="*/ 859261 h 2176862"/>
                  <a:gd name="connsiteX37" fmla="*/ 131423 w 769944"/>
                  <a:gd name="connsiteY37" fmla="*/ 837701 h 2176862"/>
                  <a:gd name="connsiteX38" fmla="*/ 454352 w 769944"/>
                  <a:gd name="connsiteY38" fmla="*/ 648340 h 2176862"/>
                  <a:gd name="connsiteX39" fmla="*/ 412106 w 769944"/>
                  <a:gd name="connsiteY39" fmla="*/ 428276 h 2176862"/>
                  <a:gd name="connsiteX40" fmla="*/ 463778 w 769944"/>
                  <a:gd name="connsiteY40" fmla="*/ 443882 h 2176862"/>
                  <a:gd name="connsiteX41" fmla="*/ 342542 w 769944"/>
                  <a:gd name="connsiteY41" fmla="*/ 519711 h 2176862"/>
                  <a:gd name="connsiteX42" fmla="*/ 128573 w 769944"/>
                  <a:gd name="connsiteY42" fmla="*/ 643572 h 2176862"/>
                  <a:gd name="connsiteX43" fmla="*/ 91209 w 769944"/>
                  <a:gd name="connsiteY43" fmla="*/ 615859 h 2176862"/>
                  <a:gd name="connsiteX44" fmla="*/ 243064 w 769944"/>
                  <a:gd name="connsiteY44" fmla="*/ 531705 h 2176862"/>
                  <a:gd name="connsiteX45" fmla="*/ 388739 w 769944"/>
                  <a:gd name="connsiteY45" fmla="*/ 446874 h 2176862"/>
                  <a:gd name="connsiteX46" fmla="*/ 412106 w 769944"/>
                  <a:gd name="connsiteY46" fmla="*/ 428276 h 2176862"/>
                  <a:gd name="connsiteX47" fmla="*/ 368251 w 769944"/>
                  <a:gd name="connsiteY47" fmla="*/ 214900 h 2176862"/>
                  <a:gd name="connsiteX48" fmla="*/ 415774 w 769944"/>
                  <a:gd name="connsiteY48" fmla="*/ 234909 h 2176862"/>
                  <a:gd name="connsiteX49" fmla="*/ 80993 w 769944"/>
                  <a:gd name="connsiteY49" fmla="*/ 429349 h 2176862"/>
                  <a:gd name="connsiteX50" fmla="*/ 44842 w 769944"/>
                  <a:gd name="connsiteY50" fmla="*/ 402624 h 2176862"/>
                  <a:gd name="connsiteX51" fmla="*/ 353661 w 769944"/>
                  <a:gd name="connsiteY51" fmla="*/ 225681 h 2176862"/>
                  <a:gd name="connsiteX52" fmla="*/ 368251 w 769944"/>
                  <a:gd name="connsiteY52" fmla="*/ 214900 h 2176862"/>
                  <a:gd name="connsiteX53" fmla="*/ 324876 w 769944"/>
                  <a:gd name="connsiteY53" fmla="*/ 0 h 2176862"/>
                  <a:gd name="connsiteX54" fmla="*/ 369521 w 769944"/>
                  <a:gd name="connsiteY54" fmla="*/ 16143 h 2176862"/>
                  <a:gd name="connsiteX55" fmla="*/ 259320 w 769944"/>
                  <a:gd name="connsiteY55" fmla="*/ 83420 h 2176862"/>
                  <a:gd name="connsiteX56" fmla="*/ 28672 w 769944"/>
                  <a:gd name="connsiteY56" fmla="*/ 216114 h 2176862"/>
                  <a:gd name="connsiteX57" fmla="*/ 7083 w 769944"/>
                  <a:gd name="connsiteY57" fmla="*/ 214562 h 2176862"/>
                  <a:gd name="connsiteX58" fmla="*/ 0 w 769944"/>
                  <a:gd name="connsiteY58" fmla="*/ 181882 h 2176862"/>
                  <a:gd name="connsiteX59" fmla="*/ 145647 w 769944"/>
                  <a:gd name="connsiteY59" fmla="*/ 102639 h 2176862"/>
                  <a:gd name="connsiteX60" fmla="*/ 300098 w 769944"/>
                  <a:gd name="connsiteY60" fmla="*/ 13913 h 2176862"/>
                  <a:gd name="connsiteX61" fmla="*/ 324876 w 769944"/>
                  <a:gd name="connsiteY61" fmla="*/ 0 h 217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69944" h="2176862">
                    <a:moveTo>
                      <a:pt x="717425" y="1954814"/>
                    </a:moveTo>
                    <a:cubicBezTo>
                      <a:pt x="740820" y="1960317"/>
                      <a:pt x="753152" y="1961277"/>
                      <a:pt x="769944" y="1968275"/>
                    </a:cubicBezTo>
                    <a:cubicBezTo>
                      <a:pt x="652856" y="2036569"/>
                      <a:pt x="541074" y="2103001"/>
                      <a:pt x="424184" y="2171662"/>
                    </a:cubicBezTo>
                    <a:cubicBezTo>
                      <a:pt x="412021" y="2178830"/>
                      <a:pt x="405728" y="2180579"/>
                      <a:pt x="404091" y="2163816"/>
                    </a:cubicBezTo>
                    <a:cubicBezTo>
                      <a:pt x="402651" y="2154644"/>
                      <a:pt x="400620" y="2145332"/>
                      <a:pt x="398870" y="2136245"/>
                    </a:cubicBezTo>
                    <a:cubicBezTo>
                      <a:pt x="443797" y="2118917"/>
                      <a:pt x="472385" y="2093632"/>
                      <a:pt x="513841" y="2069983"/>
                    </a:cubicBezTo>
                    <a:cubicBezTo>
                      <a:pt x="581571" y="2031348"/>
                      <a:pt x="645180" y="1996609"/>
                      <a:pt x="717425" y="1954814"/>
                    </a:cubicBezTo>
                    <a:close/>
                    <a:moveTo>
                      <a:pt x="672610" y="1733140"/>
                    </a:moveTo>
                    <a:cubicBezTo>
                      <a:pt x="690644" y="1739151"/>
                      <a:pt x="705121" y="1746319"/>
                      <a:pt x="725637" y="1753177"/>
                    </a:cubicBezTo>
                    <a:cubicBezTo>
                      <a:pt x="615944" y="1816109"/>
                      <a:pt x="511301" y="1876388"/>
                      <a:pt x="401411" y="1938925"/>
                    </a:cubicBezTo>
                    <a:cubicBezTo>
                      <a:pt x="359164" y="1963082"/>
                      <a:pt x="365062" y="1965113"/>
                      <a:pt x="355580" y="1919453"/>
                    </a:cubicBezTo>
                    <a:cubicBezTo>
                      <a:pt x="455425" y="1862024"/>
                      <a:pt x="661887" y="1744147"/>
                      <a:pt x="672610" y="1733140"/>
                    </a:cubicBezTo>
                    <a:close/>
                    <a:moveTo>
                      <a:pt x="630223" y="1518241"/>
                    </a:moveTo>
                    <a:cubicBezTo>
                      <a:pt x="650711" y="1523349"/>
                      <a:pt x="658415" y="1525127"/>
                      <a:pt x="682516" y="1530574"/>
                    </a:cubicBezTo>
                    <a:cubicBezTo>
                      <a:pt x="614843" y="1570280"/>
                      <a:pt x="383518" y="1709407"/>
                      <a:pt x="320699" y="1745502"/>
                    </a:cubicBezTo>
                    <a:cubicBezTo>
                      <a:pt x="316127" y="1729303"/>
                      <a:pt x="310145" y="1716858"/>
                      <a:pt x="310822" y="1702268"/>
                    </a:cubicBezTo>
                    <a:cubicBezTo>
                      <a:pt x="387469" y="1665383"/>
                      <a:pt x="619019" y="1525099"/>
                      <a:pt x="630223" y="1518241"/>
                    </a:cubicBezTo>
                    <a:close/>
                    <a:moveTo>
                      <a:pt x="587920" y="1300265"/>
                    </a:moveTo>
                    <a:cubicBezTo>
                      <a:pt x="610101" y="1305401"/>
                      <a:pt x="619922" y="1306756"/>
                      <a:pt x="638520" y="1311130"/>
                    </a:cubicBezTo>
                    <a:cubicBezTo>
                      <a:pt x="591955" y="1342907"/>
                      <a:pt x="562549" y="1360262"/>
                      <a:pt x="524000" y="1383798"/>
                    </a:cubicBezTo>
                    <a:cubicBezTo>
                      <a:pt x="451417" y="1428076"/>
                      <a:pt x="386623" y="1465497"/>
                      <a:pt x="313362" y="1508702"/>
                    </a:cubicBezTo>
                    <a:cubicBezTo>
                      <a:pt x="275772" y="1530997"/>
                      <a:pt x="274220" y="1533903"/>
                      <a:pt x="267475" y="1488835"/>
                    </a:cubicBezTo>
                    <a:cubicBezTo>
                      <a:pt x="361760" y="1434172"/>
                      <a:pt x="446507" y="1383403"/>
                      <a:pt x="540791" y="1328655"/>
                    </a:cubicBezTo>
                    <a:cubicBezTo>
                      <a:pt x="555918" y="1319850"/>
                      <a:pt x="570593" y="1314601"/>
                      <a:pt x="587920" y="1300265"/>
                    </a:cubicBezTo>
                    <a:close/>
                    <a:moveTo>
                      <a:pt x="541638" y="1083304"/>
                    </a:moveTo>
                    <a:cubicBezTo>
                      <a:pt x="563340" y="1088525"/>
                      <a:pt x="585775" y="1092758"/>
                      <a:pt x="597204" y="1099700"/>
                    </a:cubicBezTo>
                    <a:cubicBezTo>
                      <a:pt x="475291" y="1170308"/>
                      <a:pt x="352109" y="1239393"/>
                      <a:pt x="228333" y="1311044"/>
                    </a:cubicBezTo>
                    <a:cubicBezTo>
                      <a:pt x="224862" y="1293604"/>
                      <a:pt x="222153" y="1280566"/>
                      <a:pt x="219528" y="1267415"/>
                    </a:cubicBezTo>
                    <a:cubicBezTo>
                      <a:pt x="291180" y="1232252"/>
                      <a:pt x="525213" y="1093887"/>
                      <a:pt x="541638" y="1083304"/>
                    </a:cubicBezTo>
                    <a:close/>
                    <a:moveTo>
                      <a:pt x="498772" y="864256"/>
                    </a:moveTo>
                    <a:cubicBezTo>
                      <a:pt x="518780" y="869562"/>
                      <a:pt x="536644" y="878141"/>
                      <a:pt x="550783" y="882769"/>
                    </a:cubicBezTo>
                    <a:cubicBezTo>
                      <a:pt x="509411" y="911526"/>
                      <a:pt x="295950" y="1030927"/>
                      <a:pt x="218992" y="1074810"/>
                    </a:cubicBezTo>
                    <a:cubicBezTo>
                      <a:pt x="181854" y="1095947"/>
                      <a:pt x="181854" y="1096032"/>
                      <a:pt x="174714" y="1049637"/>
                    </a:cubicBezTo>
                    <a:cubicBezTo>
                      <a:pt x="233893" y="1022348"/>
                      <a:pt x="490278" y="873231"/>
                      <a:pt x="498772" y="864256"/>
                    </a:cubicBezTo>
                    <a:close/>
                    <a:moveTo>
                      <a:pt x="454352" y="648340"/>
                    </a:moveTo>
                    <a:cubicBezTo>
                      <a:pt x="474981" y="653138"/>
                      <a:pt x="488217" y="657879"/>
                      <a:pt x="507125" y="664567"/>
                    </a:cubicBezTo>
                    <a:cubicBezTo>
                      <a:pt x="411569" y="720839"/>
                      <a:pt x="193509" y="849695"/>
                      <a:pt x="177366" y="859261"/>
                    </a:cubicBezTo>
                    <a:cubicBezTo>
                      <a:pt x="140764" y="880935"/>
                      <a:pt x="140877" y="881019"/>
                      <a:pt x="131423" y="837701"/>
                    </a:cubicBezTo>
                    <a:cubicBezTo>
                      <a:pt x="200648" y="798446"/>
                      <a:pt x="435360" y="663805"/>
                      <a:pt x="454352" y="648340"/>
                    </a:cubicBezTo>
                    <a:close/>
                    <a:moveTo>
                      <a:pt x="412106" y="428276"/>
                    </a:moveTo>
                    <a:cubicBezTo>
                      <a:pt x="428614" y="432735"/>
                      <a:pt x="447748" y="437561"/>
                      <a:pt x="463778" y="443882"/>
                    </a:cubicBezTo>
                    <a:cubicBezTo>
                      <a:pt x="427655" y="476025"/>
                      <a:pt x="383405" y="495215"/>
                      <a:pt x="342542" y="519711"/>
                    </a:cubicBezTo>
                    <a:cubicBezTo>
                      <a:pt x="271821" y="562127"/>
                      <a:pt x="199943" y="602426"/>
                      <a:pt x="128573" y="643572"/>
                    </a:cubicBezTo>
                    <a:cubicBezTo>
                      <a:pt x="97192" y="663411"/>
                      <a:pt x="97192" y="648199"/>
                      <a:pt x="91209" y="615859"/>
                    </a:cubicBezTo>
                    <a:cubicBezTo>
                      <a:pt x="148892" y="593790"/>
                      <a:pt x="188965" y="560462"/>
                      <a:pt x="243064" y="531705"/>
                    </a:cubicBezTo>
                    <a:cubicBezTo>
                      <a:pt x="292620" y="505262"/>
                      <a:pt x="340143" y="475151"/>
                      <a:pt x="388739" y="446874"/>
                    </a:cubicBezTo>
                    <a:cubicBezTo>
                      <a:pt x="397911" y="441540"/>
                      <a:pt x="399547" y="439424"/>
                      <a:pt x="412106" y="428276"/>
                    </a:cubicBezTo>
                    <a:close/>
                    <a:moveTo>
                      <a:pt x="368251" y="214900"/>
                    </a:moveTo>
                    <a:cubicBezTo>
                      <a:pt x="387864" y="221024"/>
                      <a:pt x="431126" y="224326"/>
                      <a:pt x="415774" y="234909"/>
                    </a:cubicBezTo>
                    <a:cubicBezTo>
                      <a:pt x="304895" y="299139"/>
                      <a:pt x="192069" y="365401"/>
                      <a:pt x="80993" y="429349"/>
                    </a:cubicBezTo>
                    <a:cubicBezTo>
                      <a:pt x="58839" y="442274"/>
                      <a:pt x="50035" y="444221"/>
                      <a:pt x="44842" y="402624"/>
                    </a:cubicBezTo>
                    <a:cubicBezTo>
                      <a:pt x="150020" y="342288"/>
                      <a:pt x="248369" y="285819"/>
                      <a:pt x="353661" y="225681"/>
                    </a:cubicBezTo>
                    <a:cubicBezTo>
                      <a:pt x="359559" y="222266"/>
                      <a:pt x="359559" y="222266"/>
                      <a:pt x="368251" y="214900"/>
                    </a:cubicBezTo>
                    <a:close/>
                    <a:moveTo>
                      <a:pt x="324876" y="0"/>
                    </a:moveTo>
                    <a:cubicBezTo>
                      <a:pt x="345308" y="1157"/>
                      <a:pt x="352081" y="8607"/>
                      <a:pt x="369521" y="16143"/>
                    </a:cubicBezTo>
                    <a:cubicBezTo>
                      <a:pt x="327501" y="41851"/>
                      <a:pt x="298546" y="60223"/>
                      <a:pt x="259320" y="83420"/>
                    </a:cubicBezTo>
                    <a:cubicBezTo>
                      <a:pt x="183011" y="128658"/>
                      <a:pt x="104981" y="170989"/>
                      <a:pt x="28672" y="216114"/>
                    </a:cubicBezTo>
                    <a:cubicBezTo>
                      <a:pt x="17243" y="222294"/>
                      <a:pt x="10667" y="223762"/>
                      <a:pt x="7083" y="214562"/>
                    </a:cubicBezTo>
                    <a:cubicBezTo>
                      <a:pt x="4939" y="204995"/>
                      <a:pt x="1157" y="187018"/>
                      <a:pt x="0" y="181882"/>
                    </a:cubicBezTo>
                    <a:cubicBezTo>
                      <a:pt x="58304" y="154339"/>
                      <a:pt x="94031" y="129787"/>
                      <a:pt x="145647" y="102639"/>
                    </a:cubicBezTo>
                    <a:cubicBezTo>
                      <a:pt x="198137" y="75011"/>
                      <a:pt x="248567" y="43404"/>
                      <a:pt x="300098" y="13913"/>
                    </a:cubicBezTo>
                    <a:cubicBezTo>
                      <a:pt x="309383" y="8607"/>
                      <a:pt x="314519" y="5419"/>
                      <a:pt x="324876" y="0"/>
                    </a:cubicBezTo>
                    <a:close/>
                  </a:path>
                </a:pathLst>
              </a:custGeom>
              <a:solidFill>
                <a:srgbClr val="DCDAD9"/>
              </a:solidFill>
              <a:ln w="7083" cap="flat">
                <a:noFill/>
                <a:prstDash val="solid"/>
                <a:miter/>
              </a:ln>
            </p:spPr>
            <p:txBody>
              <a:bodyPr wrap="square" rtlCol="0" anchor="ctr">
                <a:noAutofit/>
              </a:bodyPr>
              <a:lstStyle/>
              <a:p>
                <a:endParaRPr lang="en-US"/>
              </a:p>
            </p:txBody>
          </p:sp>
          <p:sp>
            <p:nvSpPr>
              <p:cNvPr id="51" name="Freeform: Shape 50">
                <a:extLst>
                  <a:ext uri="{FF2B5EF4-FFF2-40B4-BE49-F238E27FC236}">
                    <a16:creationId xmlns:a16="http://schemas.microsoft.com/office/drawing/2014/main" xmlns="" id="{40B2D9D6-F574-4901-BB39-0B0C994336B5}"/>
                  </a:ext>
                </a:extLst>
              </p:cNvPr>
              <p:cNvSpPr/>
              <p:nvPr/>
            </p:nvSpPr>
            <p:spPr>
              <a:xfrm>
                <a:off x="1150286" y="4372890"/>
                <a:ext cx="692704" cy="1485759"/>
              </a:xfrm>
              <a:custGeom>
                <a:avLst/>
                <a:gdLst>
                  <a:gd name="connsiteX0" fmla="*/ 315112 w 692704"/>
                  <a:gd name="connsiteY0" fmla="*/ 1230645 h 1485759"/>
                  <a:gd name="connsiteX1" fmla="*/ 371073 w 692704"/>
                  <a:gd name="connsiteY1" fmla="*/ 1274133 h 1485759"/>
                  <a:gd name="connsiteX2" fmla="*/ 0 w 692704"/>
                  <a:gd name="connsiteY2" fmla="*/ 1485759 h 1485759"/>
                  <a:gd name="connsiteX3" fmla="*/ 26104 w 692704"/>
                  <a:gd name="connsiteY3" fmla="*/ 1396413 h 1485759"/>
                  <a:gd name="connsiteX4" fmla="*/ 315112 w 692704"/>
                  <a:gd name="connsiteY4" fmla="*/ 1230645 h 1485759"/>
                  <a:gd name="connsiteX5" fmla="*/ 359955 w 692704"/>
                  <a:gd name="connsiteY5" fmla="*/ 1066768 h 1485759"/>
                  <a:gd name="connsiteX6" fmla="*/ 415916 w 692704"/>
                  <a:gd name="connsiteY6" fmla="*/ 1110256 h 1485759"/>
                  <a:gd name="connsiteX7" fmla="*/ 44843 w 692704"/>
                  <a:gd name="connsiteY7" fmla="*/ 1321882 h 1485759"/>
                  <a:gd name="connsiteX8" fmla="*/ 70947 w 692704"/>
                  <a:gd name="connsiteY8" fmla="*/ 1232536 h 1485759"/>
                  <a:gd name="connsiteX9" fmla="*/ 359955 w 692704"/>
                  <a:gd name="connsiteY9" fmla="*/ 1066768 h 1485759"/>
                  <a:gd name="connsiteX10" fmla="*/ 405023 w 692704"/>
                  <a:gd name="connsiteY10" fmla="*/ 902891 h 1485759"/>
                  <a:gd name="connsiteX11" fmla="*/ 460758 w 692704"/>
                  <a:gd name="connsiteY11" fmla="*/ 946407 h 1485759"/>
                  <a:gd name="connsiteX12" fmla="*/ 97418 w 692704"/>
                  <a:gd name="connsiteY12" fmla="*/ 1153350 h 1485759"/>
                  <a:gd name="connsiteX13" fmla="*/ 117257 w 692704"/>
                  <a:gd name="connsiteY13" fmla="*/ 1069224 h 1485759"/>
                  <a:gd name="connsiteX14" fmla="*/ 405023 w 692704"/>
                  <a:gd name="connsiteY14" fmla="*/ 902891 h 1485759"/>
                  <a:gd name="connsiteX15" fmla="*/ 453364 w 692704"/>
                  <a:gd name="connsiteY15" fmla="*/ 734357 h 1485759"/>
                  <a:gd name="connsiteX16" fmla="*/ 510229 w 692704"/>
                  <a:gd name="connsiteY16" fmla="*/ 778353 h 1485759"/>
                  <a:gd name="connsiteX17" fmla="*/ 137152 w 692704"/>
                  <a:gd name="connsiteY17" fmla="*/ 995652 h 1485759"/>
                  <a:gd name="connsiteX18" fmla="*/ 136080 w 692704"/>
                  <a:gd name="connsiteY18" fmla="*/ 994580 h 1485759"/>
                  <a:gd name="connsiteX19" fmla="*/ 164667 w 692704"/>
                  <a:gd name="connsiteY19" fmla="*/ 897332 h 1485759"/>
                  <a:gd name="connsiteX20" fmla="*/ 453364 w 692704"/>
                  <a:gd name="connsiteY20" fmla="*/ 734357 h 1485759"/>
                  <a:gd name="connsiteX21" fmla="*/ 502610 w 692704"/>
                  <a:gd name="connsiteY21" fmla="*/ 564300 h 1485759"/>
                  <a:gd name="connsiteX22" fmla="*/ 553520 w 692704"/>
                  <a:gd name="connsiteY22" fmla="*/ 615295 h 1485759"/>
                  <a:gd name="connsiteX23" fmla="*/ 180923 w 692704"/>
                  <a:gd name="connsiteY23" fmla="*/ 833327 h 1485759"/>
                  <a:gd name="connsiteX24" fmla="*/ 208353 w 692704"/>
                  <a:gd name="connsiteY24" fmla="*/ 737180 h 1485759"/>
                  <a:gd name="connsiteX25" fmla="*/ 225342 w 692704"/>
                  <a:gd name="connsiteY25" fmla="*/ 726710 h 1485759"/>
                  <a:gd name="connsiteX26" fmla="*/ 502610 w 692704"/>
                  <a:gd name="connsiteY26" fmla="*/ 564300 h 1485759"/>
                  <a:gd name="connsiteX27" fmla="*/ 545336 w 692704"/>
                  <a:gd name="connsiteY27" fmla="*/ 405051 h 1485759"/>
                  <a:gd name="connsiteX28" fmla="*/ 602990 w 692704"/>
                  <a:gd name="connsiteY28" fmla="*/ 445604 h 1485759"/>
                  <a:gd name="connsiteX29" fmla="*/ 495103 w 692704"/>
                  <a:gd name="connsiteY29" fmla="*/ 512657 h 1485759"/>
                  <a:gd name="connsiteX30" fmla="*/ 227289 w 692704"/>
                  <a:gd name="connsiteY30" fmla="*/ 667870 h 1485759"/>
                  <a:gd name="connsiteX31" fmla="*/ 255256 w 692704"/>
                  <a:gd name="connsiteY31" fmla="*/ 572456 h 1485759"/>
                  <a:gd name="connsiteX32" fmla="*/ 465697 w 692704"/>
                  <a:gd name="connsiteY32" fmla="*/ 450430 h 1485759"/>
                  <a:gd name="connsiteX33" fmla="*/ 545336 w 692704"/>
                  <a:gd name="connsiteY33" fmla="*/ 405051 h 1485759"/>
                  <a:gd name="connsiteX34" fmla="*/ 589924 w 692704"/>
                  <a:gd name="connsiteY34" fmla="*/ 241146 h 1485759"/>
                  <a:gd name="connsiteX35" fmla="*/ 646309 w 692704"/>
                  <a:gd name="connsiteY35" fmla="*/ 287682 h 1485759"/>
                  <a:gd name="connsiteX36" fmla="*/ 539776 w 692704"/>
                  <a:gd name="connsiteY36" fmla="*/ 348752 h 1485759"/>
                  <a:gd name="connsiteX37" fmla="*/ 272160 w 692704"/>
                  <a:gd name="connsiteY37" fmla="*/ 503965 h 1485759"/>
                  <a:gd name="connsiteX38" fmla="*/ 300098 w 692704"/>
                  <a:gd name="connsiteY38" fmla="*/ 408551 h 1485759"/>
                  <a:gd name="connsiteX39" fmla="*/ 510371 w 692704"/>
                  <a:gd name="connsiteY39" fmla="*/ 286525 h 1485759"/>
                  <a:gd name="connsiteX40" fmla="*/ 589924 w 692704"/>
                  <a:gd name="connsiteY40" fmla="*/ 241146 h 1485759"/>
                  <a:gd name="connsiteX41" fmla="*/ 637646 w 692704"/>
                  <a:gd name="connsiteY41" fmla="*/ 75716 h 1485759"/>
                  <a:gd name="connsiteX42" fmla="*/ 692704 w 692704"/>
                  <a:gd name="connsiteY42" fmla="*/ 120615 h 1485759"/>
                  <a:gd name="connsiteX43" fmla="*/ 589388 w 692704"/>
                  <a:gd name="connsiteY43" fmla="*/ 180302 h 1485759"/>
                  <a:gd name="connsiteX44" fmla="*/ 321631 w 692704"/>
                  <a:gd name="connsiteY44" fmla="*/ 335459 h 1485759"/>
                  <a:gd name="connsiteX45" fmla="*/ 349597 w 692704"/>
                  <a:gd name="connsiteY45" fmla="*/ 240073 h 1485759"/>
                  <a:gd name="connsiteX46" fmla="*/ 559983 w 692704"/>
                  <a:gd name="connsiteY46" fmla="*/ 118076 h 1485759"/>
                  <a:gd name="connsiteX47" fmla="*/ 637646 w 692704"/>
                  <a:gd name="connsiteY47" fmla="*/ 75716 h 1485759"/>
                  <a:gd name="connsiteX48" fmla="*/ 521574 w 692704"/>
                  <a:gd name="connsiteY48" fmla="*/ 0 h 1485759"/>
                  <a:gd name="connsiteX49" fmla="*/ 593734 w 692704"/>
                  <a:gd name="connsiteY49" fmla="*/ 42726 h 1485759"/>
                  <a:gd name="connsiteX50" fmla="*/ 366473 w 692704"/>
                  <a:gd name="connsiteY50" fmla="*/ 176238 h 1485759"/>
                  <a:gd name="connsiteX51" fmla="*/ 400282 w 692704"/>
                  <a:gd name="connsiteY51" fmla="*/ 70495 h 1485759"/>
                  <a:gd name="connsiteX52" fmla="*/ 521574 w 692704"/>
                  <a:gd name="connsiteY52" fmla="*/ 0 h 148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92704" h="1485759">
                    <a:moveTo>
                      <a:pt x="315112" y="1230645"/>
                    </a:moveTo>
                    <a:cubicBezTo>
                      <a:pt x="331451" y="1244247"/>
                      <a:pt x="355721" y="1263522"/>
                      <a:pt x="371073" y="1274133"/>
                    </a:cubicBezTo>
                    <a:cubicBezTo>
                      <a:pt x="334528" y="1293493"/>
                      <a:pt x="93382" y="1433043"/>
                      <a:pt x="0" y="1485759"/>
                    </a:cubicBezTo>
                    <a:cubicBezTo>
                      <a:pt x="11909" y="1445376"/>
                      <a:pt x="20601" y="1415293"/>
                      <a:pt x="26104" y="1396413"/>
                    </a:cubicBezTo>
                    <a:cubicBezTo>
                      <a:pt x="61098" y="1377138"/>
                      <a:pt x="233836" y="1277012"/>
                      <a:pt x="315112" y="1230645"/>
                    </a:cubicBezTo>
                    <a:close/>
                    <a:moveTo>
                      <a:pt x="359955" y="1066768"/>
                    </a:moveTo>
                    <a:cubicBezTo>
                      <a:pt x="376294" y="1080342"/>
                      <a:pt x="400564" y="1099645"/>
                      <a:pt x="415916" y="1110256"/>
                    </a:cubicBezTo>
                    <a:cubicBezTo>
                      <a:pt x="379371" y="1129616"/>
                      <a:pt x="138225" y="1269166"/>
                      <a:pt x="44843" y="1321882"/>
                    </a:cubicBezTo>
                    <a:cubicBezTo>
                      <a:pt x="56752" y="1281499"/>
                      <a:pt x="65444" y="1251416"/>
                      <a:pt x="70947" y="1232536"/>
                    </a:cubicBezTo>
                    <a:cubicBezTo>
                      <a:pt x="105941" y="1213261"/>
                      <a:pt x="278679" y="1113135"/>
                      <a:pt x="359955" y="1066768"/>
                    </a:cubicBezTo>
                    <a:close/>
                    <a:moveTo>
                      <a:pt x="405023" y="902891"/>
                    </a:moveTo>
                    <a:cubicBezTo>
                      <a:pt x="421193" y="916522"/>
                      <a:pt x="445463" y="935853"/>
                      <a:pt x="460758" y="946407"/>
                    </a:cubicBezTo>
                    <a:cubicBezTo>
                      <a:pt x="424354" y="965936"/>
                      <a:pt x="190405" y="1100464"/>
                      <a:pt x="97418" y="1153350"/>
                    </a:cubicBezTo>
                    <a:cubicBezTo>
                      <a:pt x="105800" y="1113897"/>
                      <a:pt x="111782" y="1088188"/>
                      <a:pt x="117257" y="1069224"/>
                    </a:cubicBezTo>
                    <a:cubicBezTo>
                      <a:pt x="152081" y="1049893"/>
                      <a:pt x="324086" y="949399"/>
                      <a:pt x="405023" y="902891"/>
                    </a:cubicBezTo>
                    <a:close/>
                    <a:moveTo>
                      <a:pt x="453364" y="734357"/>
                    </a:moveTo>
                    <a:cubicBezTo>
                      <a:pt x="476139" y="748665"/>
                      <a:pt x="490955" y="763368"/>
                      <a:pt x="510229" y="778353"/>
                    </a:cubicBezTo>
                    <a:cubicBezTo>
                      <a:pt x="388852" y="849102"/>
                      <a:pt x="267447" y="919767"/>
                      <a:pt x="137152" y="995652"/>
                    </a:cubicBezTo>
                    <a:cubicBezTo>
                      <a:pt x="136842" y="995257"/>
                      <a:pt x="136475" y="994975"/>
                      <a:pt x="136080" y="994580"/>
                    </a:cubicBezTo>
                    <a:cubicBezTo>
                      <a:pt x="147227" y="956595"/>
                      <a:pt x="155947" y="926907"/>
                      <a:pt x="164667" y="897332"/>
                    </a:cubicBezTo>
                    <a:cubicBezTo>
                      <a:pt x="264343" y="843599"/>
                      <a:pt x="356681" y="793338"/>
                      <a:pt x="453364" y="734357"/>
                    </a:cubicBezTo>
                    <a:close/>
                    <a:moveTo>
                      <a:pt x="502610" y="564300"/>
                    </a:moveTo>
                    <a:cubicBezTo>
                      <a:pt x="520587" y="581261"/>
                      <a:pt x="535656" y="598701"/>
                      <a:pt x="553520" y="615295"/>
                    </a:cubicBezTo>
                    <a:cubicBezTo>
                      <a:pt x="431805" y="686496"/>
                      <a:pt x="310174" y="757724"/>
                      <a:pt x="180923" y="833327"/>
                    </a:cubicBezTo>
                    <a:cubicBezTo>
                      <a:pt x="193368" y="790489"/>
                      <a:pt x="208353" y="737180"/>
                      <a:pt x="208353" y="737180"/>
                    </a:cubicBezTo>
                    <a:cubicBezTo>
                      <a:pt x="215380" y="731931"/>
                      <a:pt x="217412" y="731366"/>
                      <a:pt x="225342" y="726710"/>
                    </a:cubicBezTo>
                    <a:cubicBezTo>
                      <a:pt x="317708" y="672357"/>
                      <a:pt x="410159" y="618371"/>
                      <a:pt x="502610" y="564300"/>
                    </a:cubicBezTo>
                    <a:close/>
                    <a:moveTo>
                      <a:pt x="545336" y="405051"/>
                    </a:moveTo>
                    <a:cubicBezTo>
                      <a:pt x="575898" y="425173"/>
                      <a:pt x="583462" y="429152"/>
                      <a:pt x="602990" y="445604"/>
                    </a:cubicBezTo>
                    <a:cubicBezTo>
                      <a:pt x="564385" y="470749"/>
                      <a:pt x="531395" y="490983"/>
                      <a:pt x="495103" y="512657"/>
                    </a:cubicBezTo>
                    <a:cubicBezTo>
                      <a:pt x="408607" y="564329"/>
                      <a:pt x="320756" y="613884"/>
                      <a:pt x="227289" y="667870"/>
                    </a:cubicBezTo>
                    <a:cubicBezTo>
                      <a:pt x="238606" y="629264"/>
                      <a:pt x="253619" y="578270"/>
                      <a:pt x="255256" y="572456"/>
                    </a:cubicBezTo>
                    <a:cubicBezTo>
                      <a:pt x="265330" y="566756"/>
                      <a:pt x="401947" y="489713"/>
                      <a:pt x="465697" y="450430"/>
                    </a:cubicBezTo>
                    <a:cubicBezTo>
                      <a:pt x="495893" y="431861"/>
                      <a:pt x="507802" y="425568"/>
                      <a:pt x="545336" y="405051"/>
                    </a:cubicBezTo>
                    <a:close/>
                    <a:moveTo>
                      <a:pt x="589924" y="241146"/>
                    </a:moveTo>
                    <a:cubicBezTo>
                      <a:pt x="621249" y="264965"/>
                      <a:pt x="626752" y="271173"/>
                      <a:pt x="646309" y="287682"/>
                    </a:cubicBezTo>
                    <a:cubicBezTo>
                      <a:pt x="646309" y="287682"/>
                      <a:pt x="576040" y="327078"/>
                      <a:pt x="539776" y="348752"/>
                    </a:cubicBezTo>
                    <a:cubicBezTo>
                      <a:pt x="453337" y="400424"/>
                      <a:pt x="365542" y="449979"/>
                      <a:pt x="272160" y="503965"/>
                    </a:cubicBezTo>
                    <a:cubicBezTo>
                      <a:pt x="283477" y="465359"/>
                      <a:pt x="298462" y="414365"/>
                      <a:pt x="300098" y="408551"/>
                    </a:cubicBezTo>
                    <a:cubicBezTo>
                      <a:pt x="310145" y="402851"/>
                      <a:pt x="446648" y="325808"/>
                      <a:pt x="510371" y="286525"/>
                    </a:cubicBezTo>
                    <a:cubicBezTo>
                      <a:pt x="540510" y="267956"/>
                      <a:pt x="552419" y="261663"/>
                      <a:pt x="589924" y="241146"/>
                    </a:cubicBezTo>
                    <a:close/>
                    <a:moveTo>
                      <a:pt x="637646" y="75716"/>
                    </a:moveTo>
                    <a:cubicBezTo>
                      <a:pt x="669253" y="100578"/>
                      <a:pt x="673148" y="104078"/>
                      <a:pt x="692704" y="120615"/>
                    </a:cubicBezTo>
                    <a:cubicBezTo>
                      <a:pt x="692704" y="120615"/>
                      <a:pt x="625652" y="158628"/>
                      <a:pt x="589388" y="180302"/>
                    </a:cubicBezTo>
                    <a:cubicBezTo>
                      <a:pt x="502892" y="231946"/>
                      <a:pt x="415070" y="281472"/>
                      <a:pt x="321631" y="335459"/>
                    </a:cubicBezTo>
                    <a:cubicBezTo>
                      <a:pt x="332948" y="296853"/>
                      <a:pt x="347961" y="245886"/>
                      <a:pt x="349597" y="240073"/>
                    </a:cubicBezTo>
                    <a:cubicBezTo>
                      <a:pt x="359644" y="234344"/>
                      <a:pt x="496232" y="157359"/>
                      <a:pt x="559983" y="118076"/>
                    </a:cubicBezTo>
                    <a:cubicBezTo>
                      <a:pt x="590150" y="99506"/>
                      <a:pt x="600112" y="96233"/>
                      <a:pt x="637646" y="75716"/>
                    </a:cubicBezTo>
                    <a:close/>
                    <a:moveTo>
                      <a:pt x="521574" y="0"/>
                    </a:moveTo>
                    <a:cubicBezTo>
                      <a:pt x="544884" y="14760"/>
                      <a:pt x="570424" y="27967"/>
                      <a:pt x="593734" y="42726"/>
                    </a:cubicBezTo>
                    <a:cubicBezTo>
                      <a:pt x="520897" y="85452"/>
                      <a:pt x="445717" y="129731"/>
                      <a:pt x="366473" y="176238"/>
                    </a:cubicBezTo>
                    <a:cubicBezTo>
                      <a:pt x="365598" y="175646"/>
                      <a:pt x="392013" y="96402"/>
                      <a:pt x="400282" y="70495"/>
                    </a:cubicBezTo>
                    <a:cubicBezTo>
                      <a:pt x="438351" y="50882"/>
                      <a:pt x="500691" y="9708"/>
                      <a:pt x="521574" y="0"/>
                    </a:cubicBezTo>
                    <a:close/>
                  </a:path>
                </a:pathLst>
              </a:custGeom>
              <a:solidFill>
                <a:srgbClr val="DCDAD9"/>
              </a:solidFill>
              <a:ln w="7083" cap="flat">
                <a:noFill/>
                <a:prstDash val="solid"/>
                <a:miter/>
              </a:ln>
            </p:spPr>
            <p:txBody>
              <a:bodyPr wrap="square" rtlCol="0" anchor="ctr">
                <a:noAutofit/>
              </a:bodyPr>
              <a:lstStyle/>
              <a:p>
                <a:endParaRPr lang="en-US"/>
              </a:p>
            </p:txBody>
          </p:sp>
          <p:sp>
            <p:nvSpPr>
              <p:cNvPr id="21" name="Graphic 116">
                <a:extLst>
                  <a:ext uri="{FF2B5EF4-FFF2-40B4-BE49-F238E27FC236}">
                    <a16:creationId xmlns:a16="http://schemas.microsoft.com/office/drawing/2014/main" xmlns="" id="{C2252B66-A637-4BAE-B138-AA6630AC20E7}"/>
                  </a:ext>
                </a:extLst>
              </p:cNvPr>
              <p:cNvSpPr/>
              <p:nvPr/>
            </p:nvSpPr>
            <p:spPr>
              <a:xfrm>
                <a:off x="1094664" y="4320249"/>
                <a:ext cx="766867" cy="1685231"/>
              </a:xfrm>
              <a:custGeom>
                <a:avLst/>
                <a:gdLst>
                  <a:gd name="connsiteX0" fmla="*/ 1893106 w 1925199"/>
                  <a:gd name="connsiteY0" fmla="*/ 396838 h 4230729"/>
                  <a:gd name="connsiteX1" fmla="*/ 1879007 w 1925199"/>
                  <a:gd name="connsiteY1" fmla="*/ 434175 h 4230729"/>
                  <a:gd name="connsiteX2" fmla="*/ 949210 w 1925199"/>
                  <a:gd name="connsiteY2" fmla="*/ 972613 h 4230729"/>
                  <a:gd name="connsiteX3" fmla="*/ 1059944 w 1925199"/>
                  <a:gd name="connsiteY3" fmla="*/ 600878 h 4230729"/>
                  <a:gd name="connsiteX4" fmla="*/ 1654138 w 1925199"/>
                  <a:gd name="connsiteY4" fmla="*/ 252169 h 4230729"/>
                  <a:gd name="connsiteX5" fmla="*/ 1654138 w 1925199"/>
                  <a:gd name="connsiteY5" fmla="*/ 252169 h 4230729"/>
                  <a:gd name="connsiteX6" fmla="*/ 1623816 w 1925199"/>
                  <a:gd name="connsiteY6" fmla="*/ 236370 h 4230729"/>
                  <a:gd name="connsiteX7" fmla="*/ 1061148 w 1925199"/>
                  <a:gd name="connsiteY7" fmla="*/ 570981 h 4230729"/>
                  <a:gd name="connsiteX8" fmla="*/ 1189098 w 1925199"/>
                  <a:gd name="connsiteY8" fmla="*/ 169136 h 4230729"/>
                  <a:gd name="connsiteX9" fmla="*/ 1363949 w 1925199"/>
                  <a:gd name="connsiteY9" fmla="*/ 85182 h 4230729"/>
                  <a:gd name="connsiteX10" fmla="*/ 1313931 w 1925199"/>
                  <a:gd name="connsiteY10" fmla="*/ 56560 h 4230729"/>
                  <a:gd name="connsiteX11" fmla="*/ 1214390 w 1925199"/>
                  <a:gd name="connsiteY11" fmla="*/ 105586 h 4230729"/>
                  <a:gd name="connsiteX12" fmla="*/ 1240604 w 1925199"/>
                  <a:gd name="connsiteY12" fmla="*/ 18444 h 4230729"/>
                  <a:gd name="connsiteX13" fmla="*/ 1169473 w 1925199"/>
                  <a:gd name="connsiteY13" fmla="*/ 71579 h 4230729"/>
                  <a:gd name="connsiteX14" fmla="*/ 0 w 1925199"/>
                  <a:gd name="connsiteY14" fmla="*/ 4230730 h 4230729"/>
                  <a:gd name="connsiteX15" fmla="*/ 51931 w 1925199"/>
                  <a:gd name="connsiteY15" fmla="*/ 4171998 h 4230729"/>
                  <a:gd name="connsiteX16" fmla="*/ 132342 w 1925199"/>
                  <a:gd name="connsiteY16" fmla="*/ 3901928 h 4230729"/>
                  <a:gd name="connsiteX17" fmla="*/ 1071350 w 1925199"/>
                  <a:gd name="connsiteY17" fmla="*/ 3361861 h 4230729"/>
                  <a:gd name="connsiteX18" fmla="*/ 976415 w 1925199"/>
                  <a:gd name="connsiteY18" fmla="*/ 3663953 h 4230729"/>
                  <a:gd name="connsiteX19" fmla="*/ 976415 w 1925199"/>
                  <a:gd name="connsiteY19" fmla="*/ 3663953 h 4230729"/>
                  <a:gd name="connsiteX20" fmla="*/ 976415 w 1925199"/>
                  <a:gd name="connsiteY20" fmla="*/ 3663953 h 4230729"/>
                  <a:gd name="connsiteX21" fmla="*/ 1050025 w 1925199"/>
                  <a:gd name="connsiteY21" fmla="*/ 3554990 h 4230729"/>
                  <a:gd name="connsiteX22" fmla="*/ 1925199 w 1925199"/>
                  <a:gd name="connsiteY22" fmla="*/ 416463 h 4230729"/>
                  <a:gd name="connsiteX23" fmla="*/ 1893106 w 1925199"/>
                  <a:gd name="connsiteY23" fmla="*/ 396838 h 4230729"/>
                  <a:gd name="connsiteX24" fmla="*/ 1893106 w 1925199"/>
                  <a:gd name="connsiteY24" fmla="*/ 396838 h 4230729"/>
                  <a:gd name="connsiteX25" fmla="*/ 1069933 w 1925199"/>
                  <a:gd name="connsiteY25" fmla="*/ 3331822 h 4230729"/>
                  <a:gd name="connsiteX26" fmla="*/ 1069933 w 1925199"/>
                  <a:gd name="connsiteY26" fmla="*/ 3331822 h 4230729"/>
                  <a:gd name="connsiteX27" fmla="*/ 1069933 w 1925199"/>
                  <a:gd name="connsiteY27" fmla="*/ 3331822 h 4230729"/>
                  <a:gd name="connsiteX28" fmla="*/ 137727 w 1925199"/>
                  <a:gd name="connsiteY28" fmla="*/ 3864663 h 4230729"/>
                  <a:gd name="connsiteX29" fmla="*/ 248461 w 1925199"/>
                  <a:gd name="connsiteY29" fmla="*/ 3489031 h 4230729"/>
                  <a:gd name="connsiteX30" fmla="*/ 1189948 w 1925199"/>
                  <a:gd name="connsiteY30" fmla="*/ 2947901 h 4230729"/>
                  <a:gd name="connsiteX31" fmla="*/ 1069933 w 1925199"/>
                  <a:gd name="connsiteY31" fmla="*/ 3331822 h 4230729"/>
                  <a:gd name="connsiteX32" fmla="*/ 1069933 w 1925199"/>
                  <a:gd name="connsiteY32" fmla="*/ 3331822 h 4230729"/>
                  <a:gd name="connsiteX33" fmla="*/ 1186973 w 1925199"/>
                  <a:gd name="connsiteY33" fmla="*/ 2911273 h 4230729"/>
                  <a:gd name="connsiteX34" fmla="*/ 1181163 w 1925199"/>
                  <a:gd name="connsiteY34" fmla="*/ 2921475 h 4230729"/>
                  <a:gd name="connsiteX35" fmla="*/ 1180667 w 1925199"/>
                  <a:gd name="connsiteY35" fmla="*/ 2922184 h 4230729"/>
                  <a:gd name="connsiteX36" fmla="*/ 1180667 w 1925199"/>
                  <a:gd name="connsiteY36" fmla="*/ 2922184 h 4230729"/>
                  <a:gd name="connsiteX37" fmla="*/ 1180667 w 1925199"/>
                  <a:gd name="connsiteY37" fmla="*/ 2922184 h 4230729"/>
                  <a:gd name="connsiteX38" fmla="*/ 252287 w 1925199"/>
                  <a:gd name="connsiteY38" fmla="*/ 3452899 h 4230729"/>
                  <a:gd name="connsiteX39" fmla="*/ 367909 w 1925199"/>
                  <a:gd name="connsiteY39" fmla="*/ 3065862 h 4230729"/>
                  <a:gd name="connsiteX40" fmla="*/ 1071633 w 1925199"/>
                  <a:gd name="connsiteY40" fmla="*/ 2670606 h 4230729"/>
                  <a:gd name="connsiteX41" fmla="*/ 1071633 w 1925199"/>
                  <a:gd name="connsiteY41" fmla="*/ 2670606 h 4230729"/>
                  <a:gd name="connsiteX42" fmla="*/ 1305500 w 1925199"/>
                  <a:gd name="connsiteY42" fmla="*/ 2537413 h 4230729"/>
                  <a:gd name="connsiteX43" fmla="*/ 1186973 w 1925199"/>
                  <a:gd name="connsiteY43" fmla="*/ 2911273 h 4230729"/>
                  <a:gd name="connsiteX44" fmla="*/ 1186973 w 1925199"/>
                  <a:gd name="connsiteY44" fmla="*/ 2911273 h 4230729"/>
                  <a:gd name="connsiteX45" fmla="*/ 1305216 w 1925199"/>
                  <a:gd name="connsiteY45" fmla="*/ 2509216 h 4230729"/>
                  <a:gd name="connsiteX46" fmla="*/ 381724 w 1925199"/>
                  <a:gd name="connsiteY46" fmla="*/ 3022220 h 4230729"/>
                  <a:gd name="connsiteX47" fmla="*/ 466953 w 1925199"/>
                  <a:gd name="connsiteY47" fmla="*/ 2678115 h 4230729"/>
                  <a:gd name="connsiteX48" fmla="*/ 1181872 w 1925199"/>
                  <a:gd name="connsiteY48" fmla="*/ 2260968 h 4230729"/>
                  <a:gd name="connsiteX49" fmla="*/ 1181872 w 1925199"/>
                  <a:gd name="connsiteY49" fmla="*/ 2260968 h 4230729"/>
                  <a:gd name="connsiteX50" fmla="*/ 1181872 w 1925199"/>
                  <a:gd name="connsiteY50" fmla="*/ 2260968 h 4230729"/>
                  <a:gd name="connsiteX51" fmla="*/ 1414959 w 1925199"/>
                  <a:gd name="connsiteY51" fmla="*/ 2127279 h 4230729"/>
                  <a:gd name="connsiteX52" fmla="*/ 1305216 w 1925199"/>
                  <a:gd name="connsiteY52" fmla="*/ 2509216 h 4230729"/>
                  <a:gd name="connsiteX53" fmla="*/ 1305216 w 1925199"/>
                  <a:gd name="connsiteY53" fmla="*/ 2509216 h 4230729"/>
                  <a:gd name="connsiteX54" fmla="*/ 1419351 w 1925199"/>
                  <a:gd name="connsiteY54" fmla="*/ 2087463 h 4230729"/>
                  <a:gd name="connsiteX55" fmla="*/ 1419351 w 1925199"/>
                  <a:gd name="connsiteY55" fmla="*/ 2087463 h 4230729"/>
                  <a:gd name="connsiteX56" fmla="*/ 483957 w 1925199"/>
                  <a:gd name="connsiteY56" fmla="*/ 2632986 h 4230729"/>
                  <a:gd name="connsiteX57" fmla="*/ 479848 w 1925199"/>
                  <a:gd name="connsiteY57" fmla="*/ 2635395 h 4230729"/>
                  <a:gd name="connsiteX58" fmla="*/ 481335 w 1925199"/>
                  <a:gd name="connsiteY58" fmla="*/ 2630294 h 4230729"/>
                  <a:gd name="connsiteX59" fmla="*/ 552962 w 1925199"/>
                  <a:gd name="connsiteY59" fmla="*/ 2386154 h 4230729"/>
                  <a:gd name="connsiteX60" fmla="*/ 552962 w 1925199"/>
                  <a:gd name="connsiteY60" fmla="*/ 2386154 h 4230729"/>
                  <a:gd name="connsiteX61" fmla="*/ 552962 w 1925199"/>
                  <a:gd name="connsiteY61" fmla="*/ 2386154 h 4230729"/>
                  <a:gd name="connsiteX62" fmla="*/ 589165 w 1925199"/>
                  <a:gd name="connsiteY62" fmla="*/ 2259763 h 4230729"/>
                  <a:gd name="connsiteX63" fmla="*/ 1320803 w 1925199"/>
                  <a:gd name="connsiteY63" fmla="*/ 1838010 h 4230729"/>
                  <a:gd name="connsiteX64" fmla="*/ 1320803 w 1925199"/>
                  <a:gd name="connsiteY64" fmla="*/ 1838010 h 4230729"/>
                  <a:gd name="connsiteX65" fmla="*/ 1320803 w 1925199"/>
                  <a:gd name="connsiteY65" fmla="*/ 1838010 h 4230729"/>
                  <a:gd name="connsiteX66" fmla="*/ 1534265 w 1925199"/>
                  <a:gd name="connsiteY66" fmla="*/ 1712327 h 4230729"/>
                  <a:gd name="connsiteX67" fmla="*/ 1419351 w 1925199"/>
                  <a:gd name="connsiteY67" fmla="*/ 2087463 h 4230729"/>
                  <a:gd name="connsiteX68" fmla="*/ 1419351 w 1925199"/>
                  <a:gd name="connsiteY68" fmla="*/ 2087463 h 4230729"/>
                  <a:gd name="connsiteX69" fmla="*/ 1531290 w 1925199"/>
                  <a:gd name="connsiteY69" fmla="*/ 1678108 h 4230729"/>
                  <a:gd name="connsiteX70" fmla="*/ 1531290 w 1925199"/>
                  <a:gd name="connsiteY70" fmla="*/ 1678108 h 4230729"/>
                  <a:gd name="connsiteX71" fmla="*/ 594691 w 1925199"/>
                  <a:gd name="connsiteY71" fmla="*/ 2224056 h 4230729"/>
                  <a:gd name="connsiteX72" fmla="*/ 702237 w 1925199"/>
                  <a:gd name="connsiteY72" fmla="*/ 1848425 h 4230729"/>
                  <a:gd name="connsiteX73" fmla="*/ 1431962 w 1925199"/>
                  <a:gd name="connsiteY73" fmla="*/ 1427664 h 4230729"/>
                  <a:gd name="connsiteX74" fmla="*/ 1431962 w 1925199"/>
                  <a:gd name="connsiteY74" fmla="*/ 1427664 h 4230729"/>
                  <a:gd name="connsiteX75" fmla="*/ 1431962 w 1925199"/>
                  <a:gd name="connsiteY75" fmla="*/ 1427664 h 4230729"/>
                  <a:gd name="connsiteX76" fmla="*/ 1638836 w 1925199"/>
                  <a:gd name="connsiteY76" fmla="*/ 1309278 h 4230729"/>
                  <a:gd name="connsiteX77" fmla="*/ 1531290 w 1925199"/>
                  <a:gd name="connsiteY77" fmla="*/ 1678108 h 4230729"/>
                  <a:gd name="connsiteX78" fmla="*/ 1531290 w 1925199"/>
                  <a:gd name="connsiteY78" fmla="*/ 1678108 h 4230729"/>
                  <a:gd name="connsiteX79" fmla="*/ 1653643 w 1925199"/>
                  <a:gd name="connsiteY79" fmla="*/ 1252459 h 4230729"/>
                  <a:gd name="connsiteX80" fmla="*/ 1653643 w 1925199"/>
                  <a:gd name="connsiteY80" fmla="*/ 1252459 h 4230729"/>
                  <a:gd name="connsiteX81" fmla="*/ 1653643 w 1925199"/>
                  <a:gd name="connsiteY81" fmla="*/ 1252459 h 4230729"/>
                  <a:gd name="connsiteX82" fmla="*/ 1382865 w 1925199"/>
                  <a:gd name="connsiteY82" fmla="*/ 1420650 h 4230729"/>
                  <a:gd name="connsiteX83" fmla="*/ 710738 w 1925199"/>
                  <a:gd name="connsiteY83" fmla="*/ 1809884 h 4230729"/>
                  <a:gd name="connsiteX84" fmla="*/ 786757 w 1925199"/>
                  <a:gd name="connsiteY84" fmla="*/ 1550513 h 4230729"/>
                  <a:gd name="connsiteX85" fmla="*/ 786757 w 1925199"/>
                  <a:gd name="connsiteY85" fmla="*/ 1550513 h 4230729"/>
                  <a:gd name="connsiteX86" fmla="*/ 817080 w 1925199"/>
                  <a:gd name="connsiteY86" fmla="*/ 1433048 h 4230729"/>
                  <a:gd name="connsiteX87" fmla="*/ 1755166 w 1925199"/>
                  <a:gd name="connsiteY87" fmla="*/ 902333 h 4230729"/>
                  <a:gd name="connsiteX88" fmla="*/ 1653643 w 1925199"/>
                  <a:gd name="connsiteY88" fmla="*/ 1252459 h 4230729"/>
                  <a:gd name="connsiteX89" fmla="*/ 1653643 w 1925199"/>
                  <a:gd name="connsiteY89" fmla="*/ 1252459 h 4230729"/>
                  <a:gd name="connsiteX90" fmla="*/ 1763881 w 1925199"/>
                  <a:gd name="connsiteY90" fmla="*/ 856424 h 4230729"/>
                  <a:gd name="connsiteX91" fmla="*/ 1763881 w 1925199"/>
                  <a:gd name="connsiteY91" fmla="*/ 856424 h 4230729"/>
                  <a:gd name="connsiteX92" fmla="*/ 1763881 w 1925199"/>
                  <a:gd name="connsiteY92" fmla="*/ 856424 h 4230729"/>
                  <a:gd name="connsiteX93" fmla="*/ 824094 w 1925199"/>
                  <a:gd name="connsiteY93" fmla="*/ 1398758 h 4230729"/>
                  <a:gd name="connsiteX94" fmla="*/ 897704 w 1925199"/>
                  <a:gd name="connsiteY94" fmla="*/ 1157099 h 4230729"/>
                  <a:gd name="connsiteX95" fmla="*/ 897704 w 1925199"/>
                  <a:gd name="connsiteY95" fmla="*/ 1157099 h 4230729"/>
                  <a:gd name="connsiteX96" fmla="*/ 911519 w 1925199"/>
                  <a:gd name="connsiteY96" fmla="*/ 1095958 h 4230729"/>
                  <a:gd name="connsiteX97" fmla="*/ 934615 w 1925199"/>
                  <a:gd name="connsiteY97" fmla="*/ 1018097 h 4230729"/>
                  <a:gd name="connsiteX98" fmla="*/ 1872206 w 1925199"/>
                  <a:gd name="connsiteY98" fmla="*/ 477958 h 4230729"/>
                  <a:gd name="connsiteX99" fmla="*/ 1763881 w 1925199"/>
                  <a:gd name="connsiteY99" fmla="*/ 856424 h 4230729"/>
                  <a:gd name="connsiteX100" fmla="*/ 1763881 w 1925199"/>
                  <a:gd name="connsiteY100" fmla="*/ 856424 h 423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925199" h="4230729">
                    <a:moveTo>
                      <a:pt x="1893106" y="396838"/>
                    </a:moveTo>
                    <a:cubicBezTo>
                      <a:pt x="1887509" y="409449"/>
                      <a:pt x="1885313" y="418163"/>
                      <a:pt x="1879007" y="434175"/>
                    </a:cubicBezTo>
                    <a:cubicBezTo>
                      <a:pt x="1799092" y="485397"/>
                      <a:pt x="1188602" y="837012"/>
                      <a:pt x="949210" y="972613"/>
                    </a:cubicBezTo>
                    <a:cubicBezTo>
                      <a:pt x="978611" y="873639"/>
                      <a:pt x="1051655" y="628296"/>
                      <a:pt x="1059944" y="600878"/>
                    </a:cubicBezTo>
                    <a:cubicBezTo>
                      <a:pt x="1238195" y="498221"/>
                      <a:pt x="1495370" y="349017"/>
                      <a:pt x="1654138" y="252169"/>
                    </a:cubicBezTo>
                    <a:lnTo>
                      <a:pt x="1654138" y="252169"/>
                    </a:lnTo>
                    <a:cubicBezTo>
                      <a:pt x="1644645" y="248059"/>
                      <a:pt x="1633239" y="240550"/>
                      <a:pt x="1623816" y="236370"/>
                    </a:cubicBezTo>
                    <a:cubicBezTo>
                      <a:pt x="1623816" y="236370"/>
                      <a:pt x="1063840" y="569280"/>
                      <a:pt x="1061148" y="570981"/>
                    </a:cubicBezTo>
                    <a:cubicBezTo>
                      <a:pt x="1062140" y="567793"/>
                      <a:pt x="1170678" y="234669"/>
                      <a:pt x="1189098" y="169136"/>
                    </a:cubicBezTo>
                    <a:cubicBezTo>
                      <a:pt x="1209502" y="159217"/>
                      <a:pt x="1316835" y="107995"/>
                      <a:pt x="1363949" y="85182"/>
                    </a:cubicBezTo>
                    <a:cubicBezTo>
                      <a:pt x="1353747" y="80364"/>
                      <a:pt x="1324133" y="61377"/>
                      <a:pt x="1313931" y="56560"/>
                    </a:cubicBezTo>
                    <a:cubicBezTo>
                      <a:pt x="1261716" y="79160"/>
                      <a:pt x="1255411" y="91771"/>
                      <a:pt x="1214390" y="105586"/>
                    </a:cubicBezTo>
                    <a:cubicBezTo>
                      <a:pt x="1226080" y="75263"/>
                      <a:pt x="1233590" y="51459"/>
                      <a:pt x="1240604" y="18444"/>
                    </a:cubicBezTo>
                    <a:cubicBezTo>
                      <a:pt x="1175495" y="-14783"/>
                      <a:pt x="1195899" y="-6565"/>
                      <a:pt x="1169473" y="71579"/>
                    </a:cubicBezTo>
                    <a:cubicBezTo>
                      <a:pt x="1024237" y="501550"/>
                      <a:pt x="120440" y="3800475"/>
                      <a:pt x="0" y="4230730"/>
                    </a:cubicBezTo>
                    <a:cubicBezTo>
                      <a:pt x="37407" y="4228817"/>
                      <a:pt x="44421" y="4200407"/>
                      <a:pt x="51931" y="4171998"/>
                    </a:cubicBezTo>
                    <a:cubicBezTo>
                      <a:pt x="67730" y="4113974"/>
                      <a:pt x="112151" y="3957472"/>
                      <a:pt x="132342" y="3901928"/>
                    </a:cubicBezTo>
                    <a:cubicBezTo>
                      <a:pt x="337303" y="3787014"/>
                      <a:pt x="988530" y="3409682"/>
                      <a:pt x="1071350" y="3361861"/>
                    </a:cubicBezTo>
                    <a:cubicBezTo>
                      <a:pt x="1040036" y="3474224"/>
                      <a:pt x="1024237" y="3573694"/>
                      <a:pt x="976415" y="3663953"/>
                    </a:cubicBezTo>
                    <a:lnTo>
                      <a:pt x="976415" y="3663953"/>
                    </a:lnTo>
                    <a:lnTo>
                      <a:pt x="976415" y="3663953"/>
                    </a:lnTo>
                    <a:cubicBezTo>
                      <a:pt x="1051442" y="3662253"/>
                      <a:pt x="1038548" y="3595302"/>
                      <a:pt x="1050025" y="3554990"/>
                    </a:cubicBezTo>
                    <a:cubicBezTo>
                      <a:pt x="1343332" y="2509145"/>
                      <a:pt x="1634018" y="1462804"/>
                      <a:pt x="1925199" y="416463"/>
                    </a:cubicBezTo>
                    <a:cubicBezTo>
                      <a:pt x="1914714" y="411645"/>
                      <a:pt x="1903804" y="402223"/>
                      <a:pt x="1893106" y="396838"/>
                    </a:cubicBezTo>
                    <a:lnTo>
                      <a:pt x="1893106" y="396838"/>
                    </a:lnTo>
                    <a:close/>
                    <a:moveTo>
                      <a:pt x="1069933" y="3331822"/>
                    </a:moveTo>
                    <a:lnTo>
                      <a:pt x="1069933" y="3331822"/>
                    </a:lnTo>
                    <a:lnTo>
                      <a:pt x="1069933" y="3331822"/>
                    </a:lnTo>
                    <a:cubicBezTo>
                      <a:pt x="949281" y="3397072"/>
                      <a:pt x="372302" y="3732179"/>
                      <a:pt x="137727" y="3864663"/>
                    </a:cubicBezTo>
                    <a:cubicBezTo>
                      <a:pt x="167624" y="3762997"/>
                      <a:pt x="229545" y="3548259"/>
                      <a:pt x="248461" y="3489031"/>
                    </a:cubicBezTo>
                    <a:cubicBezTo>
                      <a:pt x="390793" y="3411879"/>
                      <a:pt x="1099335" y="3000045"/>
                      <a:pt x="1189948" y="2947901"/>
                    </a:cubicBezTo>
                    <a:cubicBezTo>
                      <a:pt x="1140568" y="3088674"/>
                      <a:pt x="1127957" y="3216554"/>
                      <a:pt x="1069933" y="3331822"/>
                    </a:cubicBezTo>
                    <a:lnTo>
                      <a:pt x="1069933" y="3331822"/>
                    </a:lnTo>
                    <a:close/>
                    <a:moveTo>
                      <a:pt x="1186973" y="2911273"/>
                    </a:moveTo>
                    <a:cubicBezTo>
                      <a:pt x="1185485" y="2914674"/>
                      <a:pt x="1183784" y="2918075"/>
                      <a:pt x="1181163" y="2921475"/>
                    </a:cubicBezTo>
                    <a:cubicBezTo>
                      <a:pt x="1180951" y="2921688"/>
                      <a:pt x="1180951" y="2921971"/>
                      <a:pt x="1180667" y="2922184"/>
                    </a:cubicBezTo>
                    <a:lnTo>
                      <a:pt x="1180667" y="2922184"/>
                    </a:lnTo>
                    <a:lnTo>
                      <a:pt x="1180667" y="2922184"/>
                    </a:lnTo>
                    <a:cubicBezTo>
                      <a:pt x="1006525" y="3015348"/>
                      <a:pt x="419415" y="3359452"/>
                      <a:pt x="252287" y="3452899"/>
                    </a:cubicBezTo>
                    <a:cubicBezTo>
                      <a:pt x="281405" y="3352934"/>
                      <a:pt x="365713" y="3066854"/>
                      <a:pt x="367909" y="3065862"/>
                    </a:cubicBezTo>
                    <a:cubicBezTo>
                      <a:pt x="367909" y="3065862"/>
                      <a:pt x="850874" y="2796501"/>
                      <a:pt x="1071633" y="2670606"/>
                    </a:cubicBezTo>
                    <a:lnTo>
                      <a:pt x="1071633" y="2670606"/>
                    </a:lnTo>
                    <a:cubicBezTo>
                      <a:pt x="1143543" y="2629585"/>
                      <a:pt x="1215666" y="2588565"/>
                      <a:pt x="1305500" y="2537413"/>
                    </a:cubicBezTo>
                    <a:cubicBezTo>
                      <a:pt x="1253498" y="2669826"/>
                      <a:pt x="1238195" y="2778293"/>
                      <a:pt x="1186973" y="2911273"/>
                    </a:cubicBezTo>
                    <a:lnTo>
                      <a:pt x="1186973" y="2911273"/>
                    </a:lnTo>
                    <a:close/>
                    <a:moveTo>
                      <a:pt x="1305216" y="2509216"/>
                    </a:moveTo>
                    <a:cubicBezTo>
                      <a:pt x="1158563" y="2587573"/>
                      <a:pt x="383425" y="3023637"/>
                      <a:pt x="381724" y="3022220"/>
                    </a:cubicBezTo>
                    <a:cubicBezTo>
                      <a:pt x="396035" y="2957678"/>
                      <a:pt x="453351" y="2715027"/>
                      <a:pt x="466953" y="2678115"/>
                    </a:cubicBezTo>
                    <a:cubicBezTo>
                      <a:pt x="470141" y="2675423"/>
                      <a:pt x="955798" y="2391326"/>
                      <a:pt x="1181872" y="2260968"/>
                    </a:cubicBezTo>
                    <a:lnTo>
                      <a:pt x="1181872" y="2260968"/>
                    </a:lnTo>
                    <a:lnTo>
                      <a:pt x="1181872" y="2260968"/>
                    </a:lnTo>
                    <a:cubicBezTo>
                      <a:pt x="1253285" y="2219947"/>
                      <a:pt x="1324629" y="2179210"/>
                      <a:pt x="1414959" y="2127279"/>
                    </a:cubicBezTo>
                    <a:cubicBezTo>
                      <a:pt x="1380031" y="2257780"/>
                      <a:pt x="1331430" y="2427671"/>
                      <a:pt x="1305216" y="2509216"/>
                    </a:cubicBezTo>
                    <a:lnTo>
                      <a:pt x="1305216" y="2509216"/>
                    </a:lnTo>
                    <a:close/>
                    <a:moveTo>
                      <a:pt x="1419351" y="2087463"/>
                    </a:moveTo>
                    <a:lnTo>
                      <a:pt x="1419351" y="2087463"/>
                    </a:lnTo>
                    <a:cubicBezTo>
                      <a:pt x="1115063" y="2264864"/>
                      <a:pt x="810845" y="2442478"/>
                      <a:pt x="483957" y="2632986"/>
                    </a:cubicBezTo>
                    <a:cubicBezTo>
                      <a:pt x="482469" y="2633694"/>
                      <a:pt x="481052" y="2634686"/>
                      <a:pt x="479848" y="2635395"/>
                    </a:cubicBezTo>
                    <a:cubicBezTo>
                      <a:pt x="480343" y="2633694"/>
                      <a:pt x="480839" y="2631994"/>
                      <a:pt x="481335" y="2630294"/>
                    </a:cubicBezTo>
                    <a:cubicBezTo>
                      <a:pt x="509249" y="2534933"/>
                      <a:pt x="531141" y="2460402"/>
                      <a:pt x="552962" y="2386154"/>
                    </a:cubicBezTo>
                    <a:lnTo>
                      <a:pt x="552962" y="2386154"/>
                    </a:lnTo>
                    <a:lnTo>
                      <a:pt x="552962" y="2386154"/>
                    </a:lnTo>
                    <a:cubicBezTo>
                      <a:pt x="568477" y="2318708"/>
                      <a:pt x="576270" y="2304397"/>
                      <a:pt x="589165" y="2259763"/>
                    </a:cubicBezTo>
                    <a:cubicBezTo>
                      <a:pt x="805744" y="2142086"/>
                      <a:pt x="1107128" y="1961072"/>
                      <a:pt x="1320803" y="1838010"/>
                    </a:cubicBezTo>
                    <a:lnTo>
                      <a:pt x="1320803" y="1838010"/>
                    </a:lnTo>
                    <a:lnTo>
                      <a:pt x="1320803" y="1838010"/>
                    </a:lnTo>
                    <a:cubicBezTo>
                      <a:pt x="1384919" y="1800178"/>
                      <a:pt x="1449036" y="1762558"/>
                      <a:pt x="1534265" y="1712327"/>
                    </a:cubicBezTo>
                    <a:cubicBezTo>
                      <a:pt x="1486089" y="1851330"/>
                      <a:pt x="1470786" y="1974391"/>
                      <a:pt x="1419351" y="2087463"/>
                    </a:cubicBezTo>
                    <a:lnTo>
                      <a:pt x="1419351" y="2087463"/>
                    </a:lnTo>
                    <a:close/>
                    <a:moveTo>
                      <a:pt x="1531290" y="1678108"/>
                    </a:moveTo>
                    <a:lnTo>
                      <a:pt x="1531290" y="1678108"/>
                    </a:lnTo>
                    <a:cubicBezTo>
                      <a:pt x="1225301" y="1856430"/>
                      <a:pt x="919596" y="2034824"/>
                      <a:pt x="594691" y="2224056"/>
                    </a:cubicBezTo>
                    <a:lnTo>
                      <a:pt x="702237" y="1848425"/>
                    </a:lnTo>
                    <a:cubicBezTo>
                      <a:pt x="926114" y="1723947"/>
                      <a:pt x="1210211" y="1555756"/>
                      <a:pt x="1431962" y="1427664"/>
                    </a:cubicBezTo>
                    <a:lnTo>
                      <a:pt x="1431962" y="1427664"/>
                    </a:lnTo>
                    <a:lnTo>
                      <a:pt x="1431962" y="1427664"/>
                    </a:lnTo>
                    <a:cubicBezTo>
                      <a:pt x="1496291" y="1390753"/>
                      <a:pt x="1560904" y="1353912"/>
                      <a:pt x="1638836" y="1309278"/>
                    </a:cubicBezTo>
                    <a:cubicBezTo>
                      <a:pt x="1599515" y="1451964"/>
                      <a:pt x="1571602" y="1550442"/>
                      <a:pt x="1531290" y="1678108"/>
                    </a:cubicBezTo>
                    <a:lnTo>
                      <a:pt x="1531290" y="1678108"/>
                    </a:lnTo>
                    <a:close/>
                    <a:moveTo>
                      <a:pt x="1653643" y="1252459"/>
                    </a:moveTo>
                    <a:lnTo>
                      <a:pt x="1653643" y="1252459"/>
                    </a:lnTo>
                    <a:lnTo>
                      <a:pt x="1653643" y="1252459"/>
                    </a:lnTo>
                    <a:cubicBezTo>
                      <a:pt x="1552119" y="1317213"/>
                      <a:pt x="1474187" y="1366240"/>
                      <a:pt x="1382865" y="1420650"/>
                    </a:cubicBezTo>
                    <a:cubicBezTo>
                      <a:pt x="1165789" y="1550229"/>
                      <a:pt x="945313" y="1674495"/>
                      <a:pt x="710738" y="1809884"/>
                    </a:cubicBezTo>
                    <a:cubicBezTo>
                      <a:pt x="739148" y="1713036"/>
                      <a:pt x="762953" y="1631774"/>
                      <a:pt x="786757" y="1550513"/>
                    </a:cubicBezTo>
                    <a:lnTo>
                      <a:pt x="786757" y="1550513"/>
                    </a:lnTo>
                    <a:cubicBezTo>
                      <a:pt x="800856" y="1481366"/>
                      <a:pt x="806453" y="1464859"/>
                      <a:pt x="817080" y="1433048"/>
                    </a:cubicBezTo>
                    <a:cubicBezTo>
                      <a:pt x="1027141" y="1317284"/>
                      <a:pt x="1676951" y="944132"/>
                      <a:pt x="1755166" y="902333"/>
                    </a:cubicBezTo>
                    <a:cubicBezTo>
                      <a:pt x="1718255" y="1039634"/>
                      <a:pt x="1691333" y="1124863"/>
                      <a:pt x="1653643" y="1252459"/>
                    </a:cubicBezTo>
                    <a:lnTo>
                      <a:pt x="1653643" y="1252459"/>
                    </a:lnTo>
                    <a:close/>
                    <a:moveTo>
                      <a:pt x="1763881" y="856424"/>
                    </a:moveTo>
                    <a:lnTo>
                      <a:pt x="1763881" y="856424"/>
                    </a:lnTo>
                    <a:lnTo>
                      <a:pt x="1763881" y="856424"/>
                    </a:lnTo>
                    <a:cubicBezTo>
                      <a:pt x="1457396" y="1033329"/>
                      <a:pt x="1150982" y="1210234"/>
                      <a:pt x="824094" y="1398758"/>
                    </a:cubicBezTo>
                    <a:cubicBezTo>
                      <a:pt x="852716" y="1305098"/>
                      <a:pt x="875104" y="1231063"/>
                      <a:pt x="897704" y="1157099"/>
                    </a:cubicBezTo>
                    <a:lnTo>
                      <a:pt x="897704" y="1157099"/>
                    </a:lnTo>
                    <a:cubicBezTo>
                      <a:pt x="897208" y="1153911"/>
                      <a:pt x="913007" y="1098366"/>
                      <a:pt x="911519" y="1095958"/>
                    </a:cubicBezTo>
                    <a:cubicBezTo>
                      <a:pt x="931427" y="1024402"/>
                      <a:pt x="924626" y="1049128"/>
                      <a:pt x="934615" y="1018097"/>
                    </a:cubicBezTo>
                    <a:cubicBezTo>
                      <a:pt x="1132066" y="909417"/>
                      <a:pt x="1764589" y="544413"/>
                      <a:pt x="1872206" y="477958"/>
                    </a:cubicBezTo>
                    <a:cubicBezTo>
                      <a:pt x="1833878" y="601161"/>
                      <a:pt x="1805184" y="713525"/>
                      <a:pt x="1763881" y="856424"/>
                    </a:cubicBezTo>
                    <a:lnTo>
                      <a:pt x="1763881" y="856424"/>
                    </a:lnTo>
                    <a:close/>
                  </a:path>
                </a:pathLst>
              </a:custGeom>
              <a:solidFill>
                <a:srgbClr val="959593"/>
              </a:solidFill>
              <a:ln w="7083" cap="flat">
                <a:noFill/>
                <a:prstDash val="solid"/>
                <a:miter/>
              </a:ln>
            </p:spPr>
            <p:txBody>
              <a:bodyPr rtlCol="0" anchor="ctr"/>
              <a:lstStyle/>
              <a:p>
                <a:endParaRPr lang="en-US"/>
              </a:p>
            </p:txBody>
          </p:sp>
          <p:sp>
            <p:nvSpPr>
              <p:cNvPr id="26" name="Graphic 116">
                <a:extLst>
                  <a:ext uri="{FF2B5EF4-FFF2-40B4-BE49-F238E27FC236}">
                    <a16:creationId xmlns:a16="http://schemas.microsoft.com/office/drawing/2014/main" xmlns="" id="{2E91DA24-E51D-4988-9306-A8877A38CF1A}"/>
                  </a:ext>
                </a:extLst>
              </p:cNvPr>
              <p:cNvSpPr/>
              <p:nvPr/>
            </p:nvSpPr>
            <p:spPr>
              <a:xfrm>
                <a:off x="1286394" y="5367018"/>
                <a:ext cx="1524" cy="3104"/>
              </a:xfrm>
              <a:custGeom>
                <a:avLst/>
                <a:gdLst>
                  <a:gd name="connsiteX0" fmla="*/ 3826 w 3825"/>
                  <a:gd name="connsiteY0" fmla="*/ 4038 h 7793"/>
                  <a:gd name="connsiteX1" fmla="*/ 1346 w 3825"/>
                  <a:gd name="connsiteY1" fmla="*/ 0 h 7793"/>
                  <a:gd name="connsiteX2" fmla="*/ 0 w 3825"/>
                  <a:gd name="connsiteY2" fmla="*/ 7793 h 7793"/>
                  <a:gd name="connsiteX3" fmla="*/ 3826 w 3825"/>
                  <a:gd name="connsiteY3" fmla="*/ 4038 h 7793"/>
                  <a:gd name="connsiteX4" fmla="*/ 3826 w 3825"/>
                  <a:gd name="connsiteY4" fmla="*/ 4038 h 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 h="7793">
                    <a:moveTo>
                      <a:pt x="3826" y="4038"/>
                    </a:moveTo>
                    <a:cubicBezTo>
                      <a:pt x="2905" y="2550"/>
                      <a:pt x="1984" y="1417"/>
                      <a:pt x="1346" y="0"/>
                    </a:cubicBezTo>
                    <a:cubicBezTo>
                      <a:pt x="921" y="2621"/>
                      <a:pt x="425" y="5172"/>
                      <a:pt x="0" y="7793"/>
                    </a:cubicBezTo>
                    <a:cubicBezTo>
                      <a:pt x="1063" y="6589"/>
                      <a:pt x="2480" y="5455"/>
                      <a:pt x="3826" y="4038"/>
                    </a:cubicBezTo>
                    <a:lnTo>
                      <a:pt x="3826" y="4038"/>
                    </a:lnTo>
                    <a:close/>
                  </a:path>
                </a:pathLst>
              </a:custGeom>
              <a:solidFill>
                <a:srgbClr val="DCDADA"/>
              </a:solidFill>
              <a:ln w="7083" cap="flat">
                <a:noFill/>
                <a:prstDash val="solid"/>
                <a:miter/>
              </a:ln>
            </p:spPr>
            <p:txBody>
              <a:bodyPr rtlCol="0" anchor="ctr"/>
              <a:lstStyle/>
              <a:p>
                <a:endParaRPr lang="en-US"/>
              </a:p>
            </p:txBody>
          </p:sp>
          <p:sp>
            <p:nvSpPr>
              <p:cNvPr id="9" name="Graphic 116">
                <a:extLst>
                  <a:ext uri="{FF2B5EF4-FFF2-40B4-BE49-F238E27FC236}">
                    <a16:creationId xmlns:a16="http://schemas.microsoft.com/office/drawing/2014/main" xmlns="" id="{FC0A4739-01E1-46F2-948A-92358616152F}"/>
                  </a:ext>
                </a:extLst>
              </p:cNvPr>
              <p:cNvSpPr/>
              <p:nvPr/>
            </p:nvSpPr>
            <p:spPr>
              <a:xfrm>
                <a:off x="1929542" y="4229106"/>
                <a:ext cx="876028" cy="2524757"/>
              </a:xfrm>
              <a:custGeom>
                <a:avLst/>
                <a:gdLst>
                  <a:gd name="connsiteX0" fmla="*/ 2192081 w 2199245"/>
                  <a:gd name="connsiteY0" fmla="*/ 5714103 h 6338336"/>
                  <a:gd name="connsiteX1" fmla="*/ 1069508 w 2199245"/>
                  <a:gd name="connsiteY1" fmla="*/ 172867 h 6338336"/>
                  <a:gd name="connsiteX2" fmla="*/ 1038690 w 2199245"/>
                  <a:gd name="connsiteY2" fmla="*/ 0 h 6338336"/>
                  <a:gd name="connsiteX3" fmla="*/ 0 w 2199245"/>
                  <a:gd name="connsiteY3" fmla="*/ 582930 h 6338336"/>
                  <a:gd name="connsiteX4" fmla="*/ 1138159 w 2199245"/>
                  <a:gd name="connsiteY4" fmla="*/ 6166887 h 6338336"/>
                  <a:gd name="connsiteX5" fmla="*/ 1180596 w 2199245"/>
                  <a:gd name="connsiteY5" fmla="*/ 6338337 h 6338336"/>
                  <a:gd name="connsiteX6" fmla="*/ 1239825 w 2199245"/>
                  <a:gd name="connsiteY6" fmla="*/ 6317224 h 6338336"/>
                  <a:gd name="connsiteX7" fmla="*/ 1158067 w 2199245"/>
                  <a:gd name="connsiteY7" fmla="*/ 5931675 h 6338336"/>
                  <a:gd name="connsiteX8" fmla="*/ 1195404 w 2199245"/>
                  <a:gd name="connsiteY8" fmla="*/ 5881940 h 6338336"/>
                  <a:gd name="connsiteX9" fmla="*/ 2071499 w 2199245"/>
                  <a:gd name="connsiteY9" fmla="*/ 5381476 h 6338336"/>
                  <a:gd name="connsiteX10" fmla="*/ 2158358 w 2199245"/>
                  <a:gd name="connsiteY10" fmla="*/ 5782329 h 6338336"/>
                  <a:gd name="connsiteX11" fmla="*/ 2192081 w 2199245"/>
                  <a:gd name="connsiteY11" fmla="*/ 5714103 h 6338336"/>
                  <a:gd name="connsiteX12" fmla="*/ 2192081 w 2199245"/>
                  <a:gd name="connsiteY12" fmla="*/ 5714103 h 6338336"/>
                  <a:gd name="connsiteX13" fmla="*/ 91251 w 2199245"/>
                  <a:gd name="connsiteY13" fmla="*/ 688351 h 6338336"/>
                  <a:gd name="connsiteX14" fmla="*/ 747083 w 2199245"/>
                  <a:gd name="connsiteY14" fmla="*/ 315199 h 6338336"/>
                  <a:gd name="connsiteX15" fmla="*/ 897491 w 2199245"/>
                  <a:gd name="connsiteY15" fmla="*/ 232520 h 6338336"/>
                  <a:gd name="connsiteX16" fmla="*/ 965930 w 2199245"/>
                  <a:gd name="connsiteY16" fmla="*/ 189587 h 6338336"/>
                  <a:gd name="connsiteX17" fmla="*/ 1013751 w 2199245"/>
                  <a:gd name="connsiteY17" fmla="*/ 220618 h 6338336"/>
                  <a:gd name="connsiteX18" fmla="*/ 1054772 w 2199245"/>
                  <a:gd name="connsiteY18" fmla="*/ 413605 h 6338336"/>
                  <a:gd name="connsiteX19" fmla="*/ 1007942 w 2199245"/>
                  <a:gd name="connsiteY19" fmla="*/ 455051 h 6338336"/>
                  <a:gd name="connsiteX20" fmla="*/ 232804 w 2199245"/>
                  <a:gd name="connsiteY20" fmla="*/ 905072 h 6338336"/>
                  <a:gd name="connsiteX21" fmla="*/ 129721 w 2199245"/>
                  <a:gd name="connsiteY21" fmla="*/ 838405 h 6338336"/>
                  <a:gd name="connsiteX22" fmla="*/ 91251 w 2199245"/>
                  <a:gd name="connsiteY22" fmla="*/ 688351 h 6338336"/>
                  <a:gd name="connsiteX23" fmla="*/ 91251 w 2199245"/>
                  <a:gd name="connsiteY23" fmla="*/ 688351 h 6338336"/>
                  <a:gd name="connsiteX24" fmla="*/ 250161 w 2199245"/>
                  <a:gd name="connsiteY24" fmla="*/ 1448044 h 6338336"/>
                  <a:gd name="connsiteX25" fmla="*/ 170600 w 2199245"/>
                  <a:gd name="connsiteY25" fmla="*/ 1063699 h 6338336"/>
                  <a:gd name="connsiteX26" fmla="*/ 192704 w 2199245"/>
                  <a:gd name="connsiteY26" fmla="*/ 989734 h 6338336"/>
                  <a:gd name="connsiteX27" fmla="*/ 960333 w 2199245"/>
                  <a:gd name="connsiteY27" fmla="*/ 549632 h 6338336"/>
                  <a:gd name="connsiteX28" fmla="*/ 960333 w 2199245"/>
                  <a:gd name="connsiteY28" fmla="*/ 549632 h 6338336"/>
                  <a:gd name="connsiteX29" fmla="*/ 971243 w 2199245"/>
                  <a:gd name="connsiteY29" fmla="*/ 538721 h 6338336"/>
                  <a:gd name="connsiteX30" fmla="*/ 1108049 w 2199245"/>
                  <a:gd name="connsiteY30" fmla="*/ 592565 h 6338336"/>
                  <a:gd name="connsiteX31" fmla="*/ 1177904 w 2199245"/>
                  <a:gd name="connsiteY31" fmla="*/ 926468 h 6338336"/>
                  <a:gd name="connsiteX32" fmla="*/ 1165293 w 2199245"/>
                  <a:gd name="connsiteY32" fmla="*/ 975706 h 6338336"/>
                  <a:gd name="connsiteX33" fmla="*/ 329439 w 2199245"/>
                  <a:gd name="connsiteY33" fmla="*/ 1456546 h 6338336"/>
                  <a:gd name="connsiteX34" fmla="*/ 250161 w 2199245"/>
                  <a:gd name="connsiteY34" fmla="*/ 1448044 h 6338336"/>
                  <a:gd name="connsiteX35" fmla="*/ 250161 w 2199245"/>
                  <a:gd name="connsiteY35" fmla="*/ 1448044 h 6338336"/>
                  <a:gd name="connsiteX36" fmla="*/ 369751 w 2199245"/>
                  <a:gd name="connsiteY36" fmla="*/ 1998951 h 6338336"/>
                  <a:gd name="connsiteX37" fmla="*/ 281405 w 2199245"/>
                  <a:gd name="connsiteY37" fmla="*/ 1614393 h 6338336"/>
                  <a:gd name="connsiteX38" fmla="*/ 308114 w 2199245"/>
                  <a:gd name="connsiteY38" fmla="*/ 1531219 h 6338336"/>
                  <a:gd name="connsiteX39" fmla="*/ 1054630 w 2199245"/>
                  <a:gd name="connsiteY39" fmla="*/ 1101318 h 6338336"/>
                  <a:gd name="connsiteX40" fmla="*/ 1054630 w 2199245"/>
                  <a:gd name="connsiteY40" fmla="*/ 1101318 h 6338336"/>
                  <a:gd name="connsiteX41" fmla="*/ 1088141 w 2199245"/>
                  <a:gd name="connsiteY41" fmla="*/ 1082898 h 6338336"/>
                  <a:gd name="connsiteX42" fmla="*/ 1223034 w 2199245"/>
                  <a:gd name="connsiteY42" fmla="*/ 1143047 h 6338336"/>
                  <a:gd name="connsiteX43" fmla="*/ 1290268 w 2199245"/>
                  <a:gd name="connsiteY43" fmla="*/ 1496362 h 6338336"/>
                  <a:gd name="connsiteX44" fmla="*/ 427279 w 2199245"/>
                  <a:gd name="connsiteY44" fmla="*/ 2005115 h 6338336"/>
                  <a:gd name="connsiteX45" fmla="*/ 369751 w 2199245"/>
                  <a:gd name="connsiteY45" fmla="*/ 1998951 h 6338336"/>
                  <a:gd name="connsiteX46" fmla="*/ 369751 w 2199245"/>
                  <a:gd name="connsiteY46" fmla="*/ 1998951 h 6338336"/>
                  <a:gd name="connsiteX47" fmla="*/ 470708 w 2199245"/>
                  <a:gd name="connsiteY47" fmla="*/ 2543128 h 6338336"/>
                  <a:gd name="connsiteX48" fmla="*/ 387250 w 2199245"/>
                  <a:gd name="connsiteY48" fmla="*/ 2150281 h 6338336"/>
                  <a:gd name="connsiteX49" fmla="*/ 406875 w 2199245"/>
                  <a:gd name="connsiteY49" fmla="*/ 2084322 h 6338336"/>
                  <a:gd name="connsiteX50" fmla="*/ 1249956 w 2199245"/>
                  <a:gd name="connsiteY50" fmla="*/ 1594981 h 6338336"/>
                  <a:gd name="connsiteX51" fmla="*/ 1320803 w 2199245"/>
                  <a:gd name="connsiteY51" fmla="*/ 1627004 h 6338336"/>
                  <a:gd name="connsiteX52" fmla="*/ 1400152 w 2199245"/>
                  <a:gd name="connsiteY52" fmla="*/ 2048190 h 6338336"/>
                  <a:gd name="connsiteX53" fmla="*/ 550765 w 2199245"/>
                  <a:gd name="connsiteY53" fmla="*/ 2544545 h 6338336"/>
                  <a:gd name="connsiteX54" fmla="*/ 470708 w 2199245"/>
                  <a:gd name="connsiteY54" fmla="*/ 2543128 h 6338336"/>
                  <a:gd name="connsiteX55" fmla="*/ 470708 w 2199245"/>
                  <a:gd name="connsiteY55" fmla="*/ 2543128 h 6338336"/>
                  <a:gd name="connsiteX56" fmla="*/ 585197 w 2199245"/>
                  <a:gd name="connsiteY56" fmla="*/ 3095735 h 6338336"/>
                  <a:gd name="connsiteX57" fmla="*/ 503227 w 2199245"/>
                  <a:gd name="connsiteY57" fmla="*/ 2702676 h 6338336"/>
                  <a:gd name="connsiteX58" fmla="*/ 523631 w 2199245"/>
                  <a:gd name="connsiteY58" fmla="*/ 2624815 h 6338336"/>
                  <a:gd name="connsiteX59" fmla="*/ 1194978 w 2199245"/>
                  <a:gd name="connsiteY59" fmla="*/ 2237068 h 6338336"/>
                  <a:gd name="connsiteX60" fmla="*/ 1275744 w 2199245"/>
                  <a:gd name="connsiteY60" fmla="*/ 2189034 h 6338336"/>
                  <a:gd name="connsiteX61" fmla="*/ 1275744 w 2199245"/>
                  <a:gd name="connsiteY61" fmla="*/ 2189034 h 6338336"/>
                  <a:gd name="connsiteX62" fmla="*/ 1450453 w 2199245"/>
                  <a:gd name="connsiteY62" fmla="*/ 2277026 h 6338336"/>
                  <a:gd name="connsiteX63" fmla="*/ 1510886 w 2199245"/>
                  <a:gd name="connsiteY63" fmla="*/ 2583794 h 6338336"/>
                  <a:gd name="connsiteX64" fmla="*/ 679211 w 2199245"/>
                  <a:gd name="connsiteY64" fmla="*/ 3078945 h 6338336"/>
                  <a:gd name="connsiteX65" fmla="*/ 585197 w 2199245"/>
                  <a:gd name="connsiteY65" fmla="*/ 3095735 h 6338336"/>
                  <a:gd name="connsiteX66" fmla="*/ 585197 w 2199245"/>
                  <a:gd name="connsiteY66" fmla="*/ 3095735 h 6338336"/>
                  <a:gd name="connsiteX67" fmla="*/ 697065 w 2199245"/>
                  <a:gd name="connsiteY67" fmla="*/ 3641542 h 6338336"/>
                  <a:gd name="connsiteX68" fmla="*/ 617999 w 2199245"/>
                  <a:gd name="connsiteY68" fmla="*/ 3271720 h 6338336"/>
                  <a:gd name="connsiteX69" fmla="*/ 660224 w 2199245"/>
                  <a:gd name="connsiteY69" fmla="*/ 3150004 h 6338336"/>
                  <a:gd name="connsiteX70" fmla="*/ 1486089 w 2199245"/>
                  <a:gd name="connsiteY70" fmla="*/ 2675966 h 6338336"/>
                  <a:gd name="connsiteX71" fmla="*/ 1541917 w 2199245"/>
                  <a:gd name="connsiteY71" fmla="*/ 2702888 h 6338336"/>
                  <a:gd name="connsiteX72" fmla="*/ 1622116 w 2199245"/>
                  <a:gd name="connsiteY72" fmla="*/ 3115289 h 6338336"/>
                  <a:gd name="connsiteX73" fmla="*/ 1605041 w 2199245"/>
                  <a:gd name="connsiteY73" fmla="*/ 3154113 h 6338336"/>
                  <a:gd name="connsiteX74" fmla="*/ 749775 w 2199245"/>
                  <a:gd name="connsiteY74" fmla="*/ 3644729 h 6338336"/>
                  <a:gd name="connsiteX75" fmla="*/ 697065 w 2199245"/>
                  <a:gd name="connsiteY75" fmla="*/ 3641542 h 6338336"/>
                  <a:gd name="connsiteX76" fmla="*/ 697065 w 2199245"/>
                  <a:gd name="connsiteY76" fmla="*/ 3641542 h 6338336"/>
                  <a:gd name="connsiteX77" fmla="*/ 815167 w 2199245"/>
                  <a:gd name="connsiteY77" fmla="*/ 4195141 h 6338336"/>
                  <a:gd name="connsiteX78" fmla="*/ 727813 w 2199245"/>
                  <a:gd name="connsiteY78" fmla="*/ 3775868 h 6338336"/>
                  <a:gd name="connsiteX79" fmla="*/ 756931 w 2199245"/>
                  <a:gd name="connsiteY79" fmla="*/ 3707500 h 6338336"/>
                  <a:gd name="connsiteX80" fmla="*/ 1642378 w 2199245"/>
                  <a:gd name="connsiteY80" fmla="*/ 3194638 h 6338336"/>
                  <a:gd name="connsiteX81" fmla="*/ 1731079 w 2199245"/>
                  <a:gd name="connsiteY81" fmla="*/ 3670872 h 6338336"/>
                  <a:gd name="connsiteX82" fmla="*/ 871490 w 2199245"/>
                  <a:gd name="connsiteY82" fmla="*/ 4182246 h 6338336"/>
                  <a:gd name="connsiteX83" fmla="*/ 815167 w 2199245"/>
                  <a:gd name="connsiteY83" fmla="*/ 4195141 h 6338336"/>
                  <a:gd name="connsiteX84" fmla="*/ 815167 w 2199245"/>
                  <a:gd name="connsiteY84" fmla="*/ 4195141 h 6338336"/>
                  <a:gd name="connsiteX85" fmla="*/ 922713 w 2199245"/>
                  <a:gd name="connsiteY85" fmla="*/ 4734217 h 6338336"/>
                  <a:gd name="connsiteX86" fmla="*/ 837342 w 2199245"/>
                  <a:gd name="connsiteY86" fmla="*/ 4310338 h 6338336"/>
                  <a:gd name="connsiteX87" fmla="*/ 852858 w 2199245"/>
                  <a:gd name="connsiteY87" fmla="*/ 4256495 h 6338336"/>
                  <a:gd name="connsiteX88" fmla="*/ 1740147 w 2199245"/>
                  <a:gd name="connsiteY88" fmla="*/ 3734634 h 6338336"/>
                  <a:gd name="connsiteX89" fmla="*/ 1841529 w 2199245"/>
                  <a:gd name="connsiteY89" fmla="*/ 4222771 h 6338336"/>
                  <a:gd name="connsiteX90" fmla="*/ 979745 w 2199245"/>
                  <a:gd name="connsiteY90" fmla="*/ 4729824 h 6338336"/>
                  <a:gd name="connsiteX91" fmla="*/ 922713 w 2199245"/>
                  <a:gd name="connsiteY91" fmla="*/ 4734217 h 6338336"/>
                  <a:gd name="connsiteX92" fmla="*/ 922713 w 2199245"/>
                  <a:gd name="connsiteY92" fmla="*/ 4734217 h 6338336"/>
                  <a:gd name="connsiteX93" fmla="*/ 1036919 w 2199245"/>
                  <a:gd name="connsiteY93" fmla="*/ 5280731 h 6338336"/>
                  <a:gd name="connsiteX94" fmla="*/ 948855 w 2199245"/>
                  <a:gd name="connsiteY94" fmla="*/ 4859545 h 6338336"/>
                  <a:gd name="connsiteX95" fmla="*/ 968055 w 2199245"/>
                  <a:gd name="connsiteY95" fmla="*/ 4798687 h 6338336"/>
                  <a:gd name="connsiteX96" fmla="*/ 1848756 w 2199245"/>
                  <a:gd name="connsiteY96" fmla="*/ 4291918 h 6338336"/>
                  <a:gd name="connsiteX97" fmla="*/ 1945320 w 2199245"/>
                  <a:gd name="connsiteY97" fmla="*/ 4755542 h 6338336"/>
                  <a:gd name="connsiteX98" fmla="*/ 1936393 w 2199245"/>
                  <a:gd name="connsiteY98" fmla="*/ 4788273 h 6338336"/>
                  <a:gd name="connsiteX99" fmla="*/ 1102735 w 2199245"/>
                  <a:gd name="connsiteY99" fmla="*/ 5267412 h 6338336"/>
                  <a:gd name="connsiteX100" fmla="*/ 1036919 w 2199245"/>
                  <a:gd name="connsiteY100" fmla="*/ 5280731 h 6338336"/>
                  <a:gd name="connsiteX101" fmla="*/ 1036919 w 2199245"/>
                  <a:gd name="connsiteY101" fmla="*/ 5280731 h 6338336"/>
                  <a:gd name="connsiteX102" fmla="*/ 2052441 w 2199245"/>
                  <a:gd name="connsiteY102" fmla="*/ 5326640 h 6338336"/>
                  <a:gd name="connsiteX103" fmla="*/ 1220838 w 2199245"/>
                  <a:gd name="connsiteY103" fmla="*/ 5805283 h 6338336"/>
                  <a:gd name="connsiteX104" fmla="*/ 1143898 w 2199245"/>
                  <a:gd name="connsiteY104" fmla="*/ 5815202 h 6338336"/>
                  <a:gd name="connsiteX105" fmla="*/ 1055126 w 2199245"/>
                  <a:gd name="connsiteY105" fmla="*/ 5399613 h 6338336"/>
                  <a:gd name="connsiteX106" fmla="*/ 1070925 w 2199245"/>
                  <a:gd name="connsiteY106" fmla="*/ 5346052 h 6338336"/>
                  <a:gd name="connsiteX107" fmla="*/ 1966503 w 2199245"/>
                  <a:gd name="connsiteY107" fmla="*/ 4841975 h 6338336"/>
                  <a:gd name="connsiteX108" fmla="*/ 2060872 w 2199245"/>
                  <a:gd name="connsiteY108" fmla="*/ 5310416 h 6338336"/>
                  <a:gd name="connsiteX109" fmla="*/ 2052441 w 2199245"/>
                  <a:gd name="connsiteY109" fmla="*/ 5326640 h 63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199245" h="6338336">
                    <a:moveTo>
                      <a:pt x="2192081" y="5714103"/>
                    </a:moveTo>
                    <a:cubicBezTo>
                      <a:pt x="2132144" y="5422142"/>
                      <a:pt x="1069508" y="172867"/>
                      <a:pt x="1069508" y="172867"/>
                    </a:cubicBezTo>
                    <a:cubicBezTo>
                      <a:pt x="1059306" y="115127"/>
                      <a:pt x="1048892" y="57457"/>
                      <a:pt x="1038690" y="0"/>
                    </a:cubicBezTo>
                    <a:cubicBezTo>
                      <a:pt x="984066" y="11619"/>
                      <a:pt x="165286" y="490049"/>
                      <a:pt x="0" y="582930"/>
                    </a:cubicBezTo>
                    <a:cubicBezTo>
                      <a:pt x="24726" y="632381"/>
                      <a:pt x="1093950" y="5976520"/>
                      <a:pt x="1138159" y="6166887"/>
                    </a:cubicBezTo>
                    <a:cubicBezTo>
                      <a:pt x="1151266" y="6222927"/>
                      <a:pt x="1156083" y="6260972"/>
                      <a:pt x="1180596" y="6338337"/>
                    </a:cubicBezTo>
                    <a:cubicBezTo>
                      <a:pt x="1197104" y="6335928"/>
                      <a:pt x="1233023" y="6319421"/>
                      <a:pt x="1239825" y="6317224"/>
                    </a:cubicBezTo>
                    <a:cubicBezTo>
                      <a:pt x="1219704" y="6217330"/>
                      <a:pt x="1180880" y="6030860"/>
                      <a:pt x="1158067" y="5931675"/>
                    </a:cubicBezTo>
                    <a:cubicBezTo>
                      <a:pt x="1150274" y="5897455"/>
                      <a:pt x="1158279" y="5902556"/>
                      <a:pt x="1195404" y="5881940"/>
                    </a:cubicBezTo>
                    <a:cubicBezTo>
                      <a:pt x="1457467" y="5738403"/>
                      <a:pt x="2056196" y="5389198"/>
                      <a:pt x="2071499" y="5381476"/>
                    </a:cubicBezTo>
                    <a:cubicBezTo>
                      <a:pt x="2074687" y="5399400"/>
                      <a:pt x="2127043" y="5654237"/>
                      <a:pt x="2158358" y="5782329"/>
                    </a:cubicBezTo>
                    <a:cubicBezTo>
                      <a:pt x="2204692" y="5776873"/>
                      <a:pt x="2204692" y="5776873"/>
                      <a:pt x="2192081" y="5714103"/>
                    </a:cubicBezTo>
                    <a:lnTo>
                      <a:pt x="2192081" y="5714103"/>
                    </a:lnTo>
                    <a:close/>
                    <a:moveTo>
                      <a:pt x="91251" y="688351"/>
                    </a:moveTo>
                    <a:cubicBezTo>
                      <a:pt x="312507" y="562243"/>
                      <a:pt x="525544" y="441023"/>
                      <a:pt x="747083" y="315199"/>
                    </a:cubicBezTo>
                    <a:cubicBezTo>
                      <a:pt x="796818" y="287073"/>
                      <a:pt x="847261" y="260151"/>
                      <a:pt x="897491" y="232520"/>
                    </a:cubicBezTo>
                    <a:cubicBezTo>
                      <a:pt x="922217" y="216296"/>
                      <a:pt x="938016" y="205102"/>
                      <a:pt x="965930" y="189587"/>
                    </a:cubicBezTo>
                    <a:cubicBezTo>
                      <a:pt x="987255" y="177685"/>
                      <a:pt x="1003762" y="178180"/>
                      <a:pt x="1013751" y="220618"/>
                    </a:cubicBezTo>
                    <a:cubicBezTo>
                      <a:pt x="1027354" y="288773"/>
                      <a:pt x="1041878" y="331423"/>
                      <a:pt x="1054772" y="413605"/>
                    </a:cubicBezTo>
                    <a:cubicBezTo>
                      <a:pt x="1060581" y="429404"/>
                      <a:pt x="1025441" y="444424"/>
                      <a:pt x="1007942" y="455051"/>
                    </a:cubicBezTo>
                    <a:cubicBezTo>
                      <a:pt x="752467" y="609994"/>
                      <a:pt x="490191" y="753813"/>
                      <a:pt x="232804" y="905072"/>
                    </a:cubicBezTo>
                    <a:cubicBezTo>
                      <a:pt x="157139" y="949706"/>
                      <a:pt x="150763" y="927601"/>
                      <a:pt x="129721" y="838405"/>
                    </a:cubicBezTo>
                    <a:cubicBezTo>
                      <a:pt x="113993" y="789945"/>
                      <a:pt x="122495" y="785057"/>
                      <a:pt x="91251" y="688351"/>
                    </a:cubicBezTo>
                    <a:lnTo>
                      <a:pt x="91251" y="688351"/>
                    </a:lnTo>
                    <a:close/>
                    <a:moveTo>
                      <a:pt x="250161" y="1448044"/>
                    </a:moveTo>
                    <a:cubicBezTo>
                      <a:pt x="228340" y="1338231"/>
                      <a:pt x="195538" y="1172590"/>
                      <a:pt x="170600" y="1063699"/>
                    </a:cubicBezTo>
                    <a:cubicBezTo>
                      <a:pt x="161106" y="1022466"/>
                      <a:pt x="157989" y="1009359"/>
                      <a:pt x="192704" y="989734"/>
                    </a:cubicBezTo>
                    <a:cubicBezTo>
                      <a:pt x="449171" y="844002"/>
                      <a:pt x="704645" y="696569"/>
                      <a:pt x="960333" y="549632"/>
                    </a:cubicBezTo>
                    <a:lnTo>
                      <a:pt x="960333" y="549632"/>
                    </a:lnTo>
                    <a:cubicBezTo>
                      <a:pt x="963946" y="546019"/>
                      <a:pt x="966851" y="541414"/>
                      <a:pt x="971243" y="538721"/>
                    </a:cubicBezTo>
                    <a:cubicBezTo>
                      <a:pt x="1081127" y="473967"/>
                      <a:pt x="1081906" y="473755"/>
                      <a:pt x="1108049" y="592565"/>
                    </a:cubicBezTo>
                    <a:cubicBezTo>
                      <a:pt x="1132279" y="703654"/>
                      <a:pt x="1154666" y="815167"/>
                      <a:pt x="1177904" y="926468"/>
                    </a:cubicBezTo>
                    <a:cubicBezTo>
                      <a:pt x="1181801" y="944888"/>
                      <a:pt x="1183005" y="962812"/>
                      <a:pt x="1165293" y="975706"/>
                    </a:cubicBezTo>
                    <a:cubicBezTo>
                      <a:pt x="1107553" y="1007446"/>
                      <a:pt x="555087" y="1324416"/>
                      <a:pt x="329439" y="1456546"/>
                    </a:cubicBezTo>
                    <a:cubicBezTo>
                      <a:pt x="301100" y="1473266"/>
                      <a:pt x="267377" y="1500896"/>
                      <a:pt x="250161" y="1448044"/>
                    </a:cubicBezTo>
                    <a:lnTo>
                      <a:pt x="250161" y="1448044"/>
                    </a:lnTo>
                    <a:close/>
                    <a:moveTo>
                      <a:pt x="369751" y="1998951"/>
                    </a:moveTo>
                    <a:cubicBezTo>
                      <a:pt x="348426" y="1894452"/>
                      <a:pt x="309319" y="1717192"/>
                      <a:pt x="281405" y="1614393"/>
                    </a:cubicBezTo>
                    <a:cubicBezTo>
                      <a:pt x="267590" y="1563241"/>
                      <a:pt x="271911" y="1552048"/>
                      <a:pt x="308114" y="1531219"/>
                    </a:cubicBezTo>
                    <a:cubicBezTo>
                      <a:pt x="557071" y="1388178"/>
                      <a:pt x="805744" y="1244571"/>
                      <a:pt x="1054630" y="1101318"/>
                    </a:cubicBezTo>
                    <a:lnTo>
                      <a:pt x="1054630" y="1101318"/>
                    </a:lnTo>
                    <a:cubicBezTo>
                      <a:pt x="1065824" y="1095225"/>
                      <a:pt x="1076947" y="1088920"/>
                      <a:pt x="1088141" y="1082898"/>
                    </a:cubicBezTo>
                    <a:cubicBezTo>
                      <a:pt x="1198025" y="1025654"/>
                      <a:pt x="1199229" y="1025441"/>
                      <a:pt x="1223034" y="1143047"/>
                    </a:cubicBezTo>
                    <a:cubicBezTo>
                      <a:pt x="1246838" y="1260654"/>
                      <a:pt x="1267951" y="1378472"/>
                      <a:pt x="1290268" y="1496362"/>
                    </a:cubicBezTo>
                    <a:cubicBezTo>
                      <a:pt x="1210707" y="1556724"/>
                      <a:pt x="659445" y="1873198"/>
                      <a:pt x="427279" y="2005115"/>
                    </a:cubicBezTo>
                    <a:cubicBezTo>
                      <a:pt x="403262" y="2018859"/>
                      <a:pt x="384558" y="2032887"/>
                      <a:pt x="369751" y="1998951"/>
                    </a:cubicBezTo>
                    <a:lnTo>
                      <a:pt x="369751" y="1998951"/>
                    </a:lnTo>
                    <a:close/>
                    <a:moveTo>
                      <a:pt x="470708" y="2543128"/>
                    </a:moveTo>
                    <a:cubicBezTo>
                      <a:pt x="448391" y="2433315"/>
                      <a:pt x="411268" y="2259669"/>
                      <a:pt x="387250" y="2150281"/>
                    </a:cubicBezTo>
                    <a:cubicBezTo>
                      <a:pt x="381158" y="2122650"/>
                      <a:pt x="376340" y="2102034"/>
                      <a:pt x="406875" y="2084322"/>
                    </a:cubicBezTo>
                    <a:cubicBezTo>
                      <a:pt x="669647" y="1933984"/>
                      <a:pt x="1230544" y="1607592"/>
                      <a:pt x="1249956" y="1594981"/>
                    </a:cubicBezTo>
                    <a:cubicBezTo>
                      <a:pt x="1290976" y="1568555"/>
                      <a:pt x="1312585" y="1583362"/>
                      <a:pt x="1320803" y="1627004"/>
                    </a:cubicBezTo>
                    <a:cubicBezTo>
                      <a:pt x="1347512" y="1767423"/>
                      <a:pt x="1373726" y="1907771"/>
                      <a:pt x="1400152" y="2048190"/>
                    </a:cubicBezTo>
                    <a:cubicBezTo>
                      <a:pt x="1282758" y="2117053"/>
                      <a:pt x="782436" y="2410431"/>
                      <a:pt x="550765" y="2544545"/>
                    </a:cubicBezTo>
                    <a:cubicBezTo>
                      <a:pt x="527669" y="2557864"/>
                      <a:pt x="482540" y="2588470"/>
                      <a:pt x="470708" y="2543128"/>
                    </a:cubicBezTo>
                    <a:lnTo>
                      <a:pt x="470708" y="2543128"/>
                    </a:lnTo>
                    <a:close/>
                    <a:moveTo>
                      <a:pt x="585197" y="3095735"/>
                    </a:moveTo>
                    <a:cubicBezTo>
                      <a:pt x="563872" y="2991236"/>
                      <a:pt x="527457" y="2806679"/>
                      <a:pt x="503227" y="2702676"/>
                    </a:cubicBezTo>
                    <a:cubicBezTo>
                      <a:pt x="493521" y="2660734"/>
                      <a:pt x="483602" y="2647415"/>
                      <a:pt x="523631" y="2624815"/>
                    </a:cubicBezTo>
                    <a:cubicBezTo>
                      <a:pt x="748571" y="2497786"/>
                      <a:pt x="971527" y="2366789"/>
                      <a:pt x="1194978" y="2237068"/>
                    </a:cubicBezTo>
                    <a:cubicBezTo>
                      <a:pt x="1222184" y="2221340"/>
                      <a:pt x="1248822" y="2205045"/>
                      <a:pt x="1275744" y="2189034"/>
                    </a:cubicBezTo>
                    <a:lnTo>
                      <a:pt x="1275744" y="2189034"/>
                    </a:lnTo>
                    <a:cubicBezTo>
                      <a:pt x="1427357" y="2105647"/>
                      <a:pt x="1424735" y="2105859"/>
                      <a:pt x="1450453" y="2277026"/>
                    </a:cubicBezTo>
                    <a:cubicBezTo>
                      <a:pt x="1465968" y="2380109"/>
                      <a:pt x="1490482" y="2481704"/>
                      <a:pt x="1510886" y="2583794"/>
                    </a:cubicBezTo>
                    <a:cubicBezTo>
                      <a:pt x="1412621" y="2666756"/>
                      <a:pt x="906772" y="2949436"/>
                      <a:pt x="679211" y="3078945"/>
                    </a:cubicBezTo>
                    <a:cubicBezTo>
                      <a:pt x="651156" y="3095027"/>
                      <a:pt x="592707" y="3136260"/>
                      <a:pt x="585197" y="3095735"/>
                    </a:cubicBezTo>
                    <a:lnTo>
                      <a:pt x="585197" y="3095735"/>
                    </a:lnTo>
                    <a:close/>
                    <a:moveTo>
                      <a:pt x="697065" y="3641542"/>
                    </a:moveTo>
                    <a:cubicBezTo>
                      <a:pt x="676236" y="3544764"/>
                      <a:pt x="642938" y="3367292"/>
                      <a:pt x="617999" y="3271720"/>
                    </a:cubicBezTo>
                    <a:cubicBezTo>
                      <a:pt x="600996" y="3206257"/>
                      <a:pt x="599296" y="3183444"/>
                      <a:pt x="660224" y="3150004"/>
                    </a:cubicBezTo>
                    <a:cubicBezTo>
                      <a:pt x="879567" y="3028997"/>
                      <a:pt x="1461860" y="2690702"/>
                      <a:pt x="1486089" y="2675966"/>
                    </a:cubicBezTo>
                    <a:cubicBezTo>
                      <a:pt x="1516412" y="2657263"/>
                      <a:pt x="1535328" y="2669165"/>
                      <a:pt x="1541917" y="2702888"/>
                    </a:cubicBezTo>
                    <a:cubicBezTo>
                      <a:pt x="1568130" y="2837923"/>
                      <a:pt x="1593564" y="2980467"/>
                      <a:pt x="1622116" y="3115289"/>
                    </a:cubicBezTo>
                    <a:cubicBezTo>
                      <a:pt x="1628988" y="3147808"/>
                      <a:pt x="1634797" y="3136472"/>
                      <a:pt x="1605041" y="3154113"/>
                    </a:cubicBezTo>
                    <a:cubicBezTo>
                      <a:pt x="1542767" y="3191025"/>
                      <a:pt x="984846" y="3511325"/>
                      <a:pt x="749775" y="3644729"/>
                    </a:cubicBezTo>
                    <a:cubicBezTo>
                      <a:pt x="728096" y="3656632"/>
                      <a:pt x="701670" y="3675052"/>
                      <a:pt x="697065" y="3641542"/>
                    </a:cubicBezTo>
                    <a:lnTo>
                      <a:pt x="697065" y="3641542"/>
                    </a:lnTo>
                    <a:close/>
                    <a:moveTo>
                      <a:pt x="815167" y="4195141"/>
                    </a:moveTo>
                    <a:cubicBezTo>
                      <a:pt x="792638" y="4082139"/>
                      <a:pt x="753530" y="3888160"/>
                      <a:pt x="727813" y="3775868"/>
                    </a:cubicBezTo>
                    <a:cubicBezTo>
                      <a:pt x="720019" y="3741436"/>
                      <a:pt x="726325" y="3724928"/>
                      <a:pt x="756931" y="3707500"/>
                    </a:cubicBezTo>
                    <a:cubicBezTo>
                      <a:pt x="1016798" y="3559855"/>
                      <a:pt x="1585204" y="3229211"/>
                      <a:pt x="1642378" y="3194638"/>
                    </a:cubicBezTo>
                    <a:cubicBezTo>
                      <a:pt x="1658389" y="3302751"/>
                      <a:pt x="1710462" y="3563397"/>
                      <a:pt x="1731079" y="3670872"/>
                    </a:cubicBezTo>
                    <a:cubicBezTo>
                      <a:pt x="1646133" y="3740444"/>
                      <a:pt x="1100539" y="4055714"/>
                      <a:pt x="871490" y="4182246"/>
                    </a:cubicBezTo>
                    <a:cubicBezTo>
                      <a:pt x="847473" y="4195920"/>
                      <a:pt x="823456" y="4213844"/>
                      <a:pt x="815167" y="4195141"/>
                    </a:cubicBezTo>
                    <a:lnTo>
                      <a:pt x="815167" y="4195141"/>
                    </a:lnTo>
                    <a:close/>
                    <a:moveTo>
                      <a:pt x="922713" y="4734217"/>
                    </a:moveTo>
                    <a:cubicBezTo>
                      <a:pt x="899687" y="4621924"/>
                      <a:pt x="861572" y="4422347"/>
                      <a:pt x="837342" y="4310338"/>
                    </a:cubicBezTo>
                    <a:cubicBezTo>
                      <a:pt x="832525" y="4287809"/>
                      <a:pt x="829832" y="4269389"/>
                      <a:pt x="852858" y="4256495"/>
                    </a:cubicBezTo>
                    <a:cubicBezTo>
                      <a:pt x="1123352" y="4105165"/>
                      <a:pt x="1639828" y="3798043"/>
                      <a:pt x="1740147" y="3734634"/>
                    </a:cubicBezTo>
                    <a:cubicBezTo>
                      <a:pt x="1762676" y="3865064"/>
                      <a:pt x="1815812" y="4092837"/>
                      <a:pt x="1841529" y="4222771"/>
                    </a:cubicBezTo>
                    <a:cubicBezTo>
                      <a:pt x="1672205" y="4322453"/>
                      <a:pt x="1214816" y="4596419"/>
                      <a:pt x="979745" y="4729824"/>
                    </a:cubicBezTo>
                    <a:cubicBezTo>
                      <a:pt x="958066" y="4741939"/>
                      <a:pt x="929018" y="4773749"/>
                      <a:pt x="922713" y="4734217"/>
                    </a:cubicBezTo>
                    <a:lnTo>
                      <a:pt x="922713" y="4734217"/>
                    </a:lnTo>
                    <a:close/>
                    <a:moveTo>
                      <a:pt x="1036919" y="5280731"/>
                    </a:moveTo>
                    <a:cubicBezTo>
                      <a:pt x="1014814" y="5170422"/>
                      <a:pt x="975281" y="4968862"/>
                      <a:pt x="948855" y="4859545"/>
                    </a:cubicBezTo>
                    <a:cubicBezTo>
                      <a:pt x="937662" y="4813211"/>
                      <a:pt x="931640" y="4819304"/>
                      <a:pt x="968055" y="4798687"/>
                    </a:cubicBezTo>
                    <a:cubicBezTo>
                      <a:pt x="1223530" y="4654159"/>
                      <a:pt x="1771036" y="4336269"/>
                      <a:pt x="1848756" y="4291918"/>
                    </a:cubicBezTo>
                    <a:cubicBezTo>
                      <a:pt x="1864979" y="4383594"/>
                      <a:pt x="1926333" y="4664078"/>
                      <a:pt x="1945320" y="4755542"/>
                    </a:cubicBezTo>
                    <a:cubicBezTo>
                      <a:pt x="1951130" y="4783455"/>
                      <a:pt x="1954176" y="4777221"/>
                      <a:pt x="1936393" y="4788273"/>
                    </a:cubicBezTo>
                    <a:cubicBezTo>
                      <a:pt x="1840821" y="4840912"/>
                      <a:pt x="1336885" y="5132873"/>
                      <a:pt x="1102735" y="5267412"/>
                    </a:cubicBezTo>
                    <a:cubicBezTo>
                      <a:pt x="1082827" y="5279031"/>
                      <a:pt x="1062423" y="5293342"/>
                      <a:pt x="1036919" y="5280731"/>
                    </a:cubicBezTo>
                    <a:lnTo>
                      <a:pt x="1036919" y="5280731"/>
                    </a:lnTo>
                    <a:close/>
                    <a:moveTo>
                      <a:pt x="2052441" y="5326640"/>
                    </a:moveTo>
                    <a:cubicBezTo>
                      <a:pt x="1959986" y="5380484"/>
                      <a:pt x="1437984" y="5680592"/>
                      <a:pt x="1220838" y="5805283"/>
                    </a:cubicBezTo>
                    <a:cubicBezTo>
                      <a:pt x="1191224" y="5822287"/>
                      <a:pt x="1153604" y="5851334"/>
                      <a:pt x="1143898" y="5815202"/>
                    </a:cubicBezTo>
                    <a:cubicBezTo>
                      <a:pt x="1121085" y="5702909"/>
                      <a:pt x="1079356" y="5511339"/>
                      <a:pt x="1055126" y="5399613"/>
                    </a:cubicBezTo>
                    <a:cubicBezTo>
                      <a:pt x="1050309" y="5376800"/>
                      <a:pt x="1047829" y="5358663"/>
                      <a:pt x="1070925" y="5346052"/>
                    </a:cubicBezTo>
                    <a:cubicBezTo>
                      <a:pt x="1341703" y="5195502"/>
                      <a:pt x="1878441" y="4889301"/>
                      <a:pt x="1966503" y="4841975"/>
                    </a:cubicBezTo>
                    <a:cubicBezTo>
                      <a:pt x="1987829" y="4953276"/>
                      <a:pt x="2037138" y="5199328"/>
                      <a:pt x="2060872" y="5310416"/>
                    </a:cubicBezTo>
                    <a:cubicBezTo>
                      <a:pt x="2064343" y="5323240"/>
                      <a:pt x="2052441" y="5326640"/>
                      <a:pt x="2052441" y="5326640"/>
                    </a:cubicBezTo>
                    <a:close/>
                  </a:path>
                </a:pathLst>
              </a:custGeom>
              <a:solidFill>
                <a:srgbClr val="B4B4B5"/>
              </a:solidFill>
              <a:ln w="7083" cap="flat">
                <a:noFill/>
                <a:prstDash val="solid"/>
                <a:miter/>
              </a:ln>
            </p:spPr>
            <p:txBody>
              <a:bodyPr rtlCol="0" anchor="ctr"/>
              <a:lstStyle/>
              <a:p>
                <a:endParaRPr lang="en-US"/>
              </a:p>
            </p:txBody>
          </p:sp>
          <p:sp>
            <p:nvSpPr>
              <p:cNvPr id="6" name="Graphic 116">
                <a:extLst>
                  <a:ext uri="{FF2B5EF4-FFF2-40B4-BE49-F238E27FC236}">
                    <a16:creationId xmlns:a16="http://schemas.microsoft.com/office/drawing/2014/main" xmlns="" id="{63D4A0F4-C336-4706-8916-B9D3DA9306B6}"/>
                  </a:ext>
                </a:extLst>
              </p:cNvPr>
              <p:cNvSpPr/>
              <p:nvPr/>
            </p:nvSpPr>
            <p:spPr>
              <a:xfrm>
                <a:off x="1516207" y="4026539"/>
                <a:ext cx="822546" cy="435990"/>
              </a:xfrm>
              <a:custGeom>
                <a:avLst/>
                <a:gdLst>
                  <a:gd name="connsiteX0" fmla="*/ 1025300 w 2064980"/>
                  <a:gd name="connsiteY0" fmla="*/ 0 h 1094541"/>
                  <a:gd name="connsiteX1" fmla="*/ 0 w 2064980"/>
                  <a:gd name="connsiteY1" fmla="*/ 506557 h 1094541"/>
                  <a:gd name="connsiteX2" fmla="*/ 64613 w 2064980"/>
                  <a:gd name="connsiteY2" fmla="*/ 532770 h 1094541"/>
                  <a:gd name="connsiteX3" fmla="*/ 1025583 w 2064980"/>
                  <a:gd name="connsiteY3" fmla="*/ 1090550 h 1094541"/>
                  <a:gd name="connsiteX4" fmla="*/ 1063699 w 2064980"/>
                  <a:gd name="connsiteY4" fmla="*/ 1090762 h 1094541"/>
                  <a:gd name="connsiteX5" fmla="*/ 2064981 w 2064980"/>
                  <a:gd name="connsiteY5" fmla="*/ 506769 h 1094541"/>
                  <a:gd name="connsiteX6" fmla="*/ 1025300 w 2064980"/>
                  <a:gd name="connsiteY6" fmla="*/ 0 h 1094541"/>
                  <a:gd name="connsiteX7" fmla="*/ 1025300 w 2064980"/>
                  <a:gd name="connsiteY7" fmla="*/ 0 h 109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4980" h="1094541">
                    <a:moveTo>
                      <a:pt x="1025300" y="0"/>
                    </a:moveTo>
                    <a:cubicBezTo>
                      <a:pt x="1025300" y="0"/>
                      <a:pt x="45413" y="471133"/>
                      <a:pt x="0" y="506557"/>
                    </a:cubicBezTo>
                    <a:cubicBezTo>
                      <a:pt x="24796" y="507053"/>
                      <a:pt x="44209" y="520868"/>
                      <a:pt x="64613" y="532770"/>
                    </a:cubicBezTo>
                    <a:cubicBezTo>
                      <a:pt x="384842" y="718815"/>
                      <a:pt x="705071" y="904788"/>
                      <a:pt x="1025583" y="1090550"/>
                    </a:cubicBezTo>
                    <a:cubicBezTo>
                      <a:pt x="1038194" y="1094942"/>
                      <a:pt x="1051796" y="1096642"/>
                      <a:pt x="1063699" y="1090762"/>
                    </a:cubicBezTo>
                    <a:cubicBezTo>
                      <a:pt x="1212549" y="1016939"/>
                      <a:pt x="1970258" y="581513"/>
                      <a:pt x="2064981" y="506769"/>
                    </a:cubicBezTo>
                    <a:cubicBezTo>
                      <a:pt x="2054779" y="498764"/>
                      <a:pt x="1025300" y="0"/>
                      <a:pt x="1025300" y="0"/>
                    </a:cubicBezTo>
                    <a:lnTo>
                      <a:pt x="1025300" y="0"/>
                    </a:lnTo>
                    <a:close/>
                  </a:path>
                </a:pathLst>
              </a:custGeom>
              <a:solidFill>
                <a:srgbClr val="DCDADA"/>
              </a:solidFill>
              <a:ln w="7083"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xmlns="" id="{C6F0631F-8D1A-4F1F-91C2-EA34BC5077F4}"/>
                </a:ext>
              </a:extLst>
            </p:cNvPr>
            <p:cNvGrpSpPr/>
            <p:nvPr/>
          </p:nvGrpSpPr>
          <p:grpSpPr>
            <a:xfrm>
              <a:off x="1865230" y="2548476"/>
              <a:ext cx="617376" cy="1846375"/>
              <a:chOff x="1642152" y="2024611"/>
              <a:chExt cx="908132" cy="2384550"/>
            </a:xfrm>
          </p:grpSpPr>
          <p:sp>
            <p:nvSpPr>
              <p:cNvPr id="32" name="Graphic 2">
                <a:extLst>
                  <a:ext uri="{FF2B5EF4-FFF2-40B4-BE49-F238E27FC236}">
                    <a16:creationId xmlns:a16="http://schemas.microsoft.com/office/drawing/2014/main" xmlns="" id="{CED07D1A-FF1D-497C-9725-68ED7C18EDA5}"/>
                  </a:ext>
                </a:extLst>
              </p:cNvPr>
              <p:cNvSpPr/>
              <p:nvPr/>
            </p:nvSpPr>
            <p:spPr>
              <a:xfrm>
                <a:off x="1642152" y="2550487"/>
                <a:ext cx="536425" cy="743574"/>
              </a:xfrm>
              <a:custGeom>
                <a:avLst/>
                <a:gdLst>
                  <a:gd name="connsiteX0" fmla="*/ 5799 w 536425"/>
                  <a:gd name="connsiteY0" fmla="*/ 257080 h 743574"/>
                  <a:gd name="connsiteX1" fmla="*/ 43042 w 536425"/>
                  <a:gd name="connsiteY1" fmla="*/ 34766 h 743574"/>
                  <a:gd name="connsiteX2" fmla="*/ 54377 w 536425"/>
                  <a:gd name="connsiteY2" fmla="*/ 0 h 743574"/>
                  <a:gd name="connsiteX3" fmla="*/ 62282 w 536425"/>
                  <a:gd name="connsiteY3" fmla="*/ 49244 h 743574"/>
                  <a:gd name="connsiteX4" fmla="*/ 125528 w 536425"/>
                  <a:gd name="connsiteY4" fmla="*/ 119063 h 743574"/>
                  <a:gd name="connsiteX5" fmla="*/ 160390 w 536425"/>
                  <a:gd name="connsiteY5" fmla="*/ 136303 h 743574"/>
                  <a:gd name="connsiteX6" fmla="*/ 160104 w 536425"/>
                  <a:gd name="connsiteY6" fmla="*/ 193072 h 743574"/>
                  <a:gd name="connsiteX7" fmla="*/ 237066 w 536425"/>
                  <a:gd name="connsiteY7" fmla="*/ 210217 h 743574"/>
                  <a:gd name="connsiteX8" fmla="*/ 261736 w 536425"/>
                  <a:gd name="connsiteY8" fmla="*/ 189928 h 743574"/>
                  <a:gd name="connsiteX9" fmla="*/ 321458 w 536425"/>
                  <a:gd name="connsiteY9" fmla="*/ 202025 h 743574"/>
                  <a:gd name="connsiteX10" fmla="*/ 441187 w 536425"/>
                  <a:gd name="connsiteY10" fmla="*/ 184404 h 743574"/>
                  <a:gd name="connsiteX11" fmla="*/ 493860 w 536425"/>
                  <a:gd name="connsiteY11" fmla="*/ 181642 h 743574"/>
                  <a:gd name="connsiteX12" fmla="*/ 536151 w 536425"/>
                  <a:gd name="connsiteY12" fmla="*/ 285941 h 743574"/>
                  <a:gd name="connsiteX13" fmla="*/ 517958 w 536425"/>
                  <a:gd name="connsiteY13" fmla="*/ 310706 h 743574"/>
                  <a:gd name="connsiteX14" fmla="*/ 430805 w 536425"/>
                  <a:gd name="connsiteY14" fmla="*/ 348615 h 743574"/>
                  <a:gd name="connsiteX15" fmla="*/ 393086 w 536425"/>
                  <a:gd name="connsiteY15" fmla="*/ 403003 h 743574"/>
                  <a:gd name="connsiteX16" fmla="*/ 410993 w 536425"/>
                  <a:gd name="connsiteY16" fmla="*/ 625126 h 743574"/>
                  <a:gd name="connsiteX17" fmla="*/ 413564 w 536425"/>
                  <a:gd name="connsiteY17" fmla="*/ 701231 h 743574"/>
                  <a:gd name="connsiteX18" fmla="*/ 55710 w 536425"/>
                  <a:gd name="connsiteY18" fmla="*/ 665702 h 743574"/>
                  <a:gd name="connsiteX19" fmla="*/ 38470 w 536425"/>
                  <a:gd name="connsiteY19" fmla="*/ 644938 h 743574"/>
                  <a:gd name="connsiteX20" fmla="*/ 35327 w 536425"/>
                  <a:gd name="connsiteY20" fmla="*/ 636842 h 743574"/>
                  <a:gd name="connsiteX21" fmla="*/ 5799 w 536425"/>
                  <a:gd name="connsiteY21" fmla="*/ 257080 h 74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6425" h="743574">
                    <a:moveTo>
                      <a:pt x="5799" y="257080"/>
                    </a:moveTo>
                    <a:cubicBezTo>
                      <a:pt x="-8488" y="180594"/>
                      <a:pt x="3513" y="104299"/>
                      <a:pt x="43042" y="34766"/>
                    </a:cubicBezTo>
                    <a:cubicBezTo>
                      <a:pt x="49233" y="23908"/>
                      <a:pt x="53900" y="12668"/>
                      <a:pt x="54377" y="0"/>
                    </a:cubicBezTo>
                    <a:cubicBezTo>
                      <a:pt x="64378" y="15050"/>
                      <a:pt x="60568" y="41529"/>
                      <a:pt x="62282" y="49244"/>
                    </a:cubicBezTo>
                    <a:cubicBezTo>
                      <a:pt x="69331" y="82010"/>
                      <a:pt x="91334" y="95917"/>
                      <a:pt x="125528" y="119063"/>
                    </a:cubicBezTo>
                    <a:cubicBezTo>
                      <a:pt x="135625" y="125921"/>
                      <a:pt x="154770" y="135636"/>
                      <a:pt x="160390" y="136303"/>
                    </a:cubicBezTo>
                    <a:cubicBezTo>
                      <a:pt x="134958" y="156115"/>
                      <a:pt x="139911" y="176879"/>
                      <a:pt x="160104" y="193072"/>
                    </a:cubicBezTo>
                    <a:cubicBezTo>
                      <a:pt x="182202" y="210788"/>
                      <a:pt x="210968" y="215075"/>
                      <a:pt x="237066" y="210217"/>
                    </a:cubicBezTo>
                    <a:cubicBezTo>
                      <a:pt x="246210" y="208502"/>
                      <a:pt x="252782" y="201930"/>
                      <a:pt x="261736" y="189928"/>
                    </a:cubicBezTo>
                    <a:cubicBezTo>
                      <a:pt x="282500" y="189548"/>
                      <a:pt x="300884" y="200692"/>
                      <a:pt x="321458" y="202025"/>
                    </a:cubicBezTo>
                    <a:cubicBezTo>
                      <a:pt x="362701" y="204692"/>
                      <a:pt x="402801" y="201073"/>
                      <a:pt x="441187" y="184404"/>
                    </a:cubicBezTo>
                    <a:cubicBezTo>
                      <a:pt x="458237" y="177070"/>
                      <a:pt x="475667" y="170783"/>
                      <a:pt x="493860" y="181642"/>
                    </a:cubicBezTo>
                    <a:cubicBezTo>
                      <a:pt x="517958" y="197834"/>
                      <a:pt x="538342" y="239268"/>
                      <a:pt x="536151" y="285941"/>
                    </a:cubicBezTo>
                    <a:cubicBezTo>
                      <a:pt x="538151" y="300133"/>
                      <a:pt x="528912" y="305943"/>
                      <a:pt x="517958" y="310706"/>
                    </a:cubicBezTo>
                    <a:cubicBezTo>
                      <a:pt x="488907" y="323374"/>
                      <a:pt x="460142" y="336709"/>
                      <a:pt x="430805" y="348615"/>
                    </a:cubicBezTo>
                    <a:cubicBezTo>
                      <a:pt x="405849" y="358711"/>
                      <a:pt x="390990" y="372237"/>
                      <a:pt x="393086" y="403003"/>
                    </a:cubicBezTo>
                    <a:cubicBezTo>
                      <a:pt x="398134" y="477107"/>
                      <a:pt x="384227" y="552259"/>
                      <a:pt x="410993" y="625126"/>
                    </a:cubicBezTo>
                    <a:cubicBezTo>
                      <a:pt x="417184" y="641985"/>
                      <a:pt x="415565" y="694753"/>
                      <a:pt x="413564" y="701231"/>
                    </a:cubicBezTo>
                    <a:cubicBezTo>
                      <a:pt x="285834" y="774478"/>
                      <a:pt x="168200" y="746284"/>
                      <a:pt x="55710" y="665702"/>
                    </a:cubicBezTo>
                    <a:cubicBezTo>
                      <a:pt x="48566" y="659892"/>
                      <a:pt x="43137" y="652748"/>
                      <a:pt x="38470" y="644938"/>
                    </a:cubicBezTo>
                    <a:cubicBezTo>
                      <a:pt x="36946" y="642461"/>
                      <a:pt x="35993" y="639699"/>
                      <a:pt x="35327" y="636842"/>
                    </a:cubicBezTo>
                    <a:cubicBezTo>
                      <a:pt x="35327" y="635508"/>
                      <a:pt x="29135" y="381667"/>
                      <a:pt x="5799" y="257080"/>
                    </a:cubicBezTo>
                    <a:close/>
                  </a:path>
                </a:pathLst>
              </a:custGeom>
              <a:solidFill>
                <a:srgbClr val="DBDADA"/>
              </a:solidFill>
              <a:ln w="9525" cap="flat">
                <a:noFill/>
                <a:prstDash val="solid"/>
                <a:miter/>
              </a:ln>
            </p:spPr>
            <p:txBody>
              <a:bodyPr rtlCol="0" anchor="ctr"/>
              <a:lstStyle/>
              <a:p>
                <a:endParaRPr lang="en-US"/>
              </a:p>
            </p:txBody>
          </p:sp>
          <p:sp>
            <p:nvSpPr>
              <p:cNvPr id="33" name="Graphic 2">
                <a:extLst>
                  <a:ext uri="{FF2B5EF4-FFF2-40B4-BE49-F238E27FC236}">
                    <a16:creationId xmlns:a16="http://schemas.microsoft.com/office/drawing/2014/main" xmlns="" id="{A98BE01D-73F3-4DB0-A247-B25F3F219405}"/>
                  </a:ext>
                </a:extLst>
              </p:cNvPr>
              <p:cNvSpPr/>
              <p:nvPr/>
            </p:nvSpPr>
            <p:spPr>
              <a:xfrm>
                <a:off x="1674359" y="3288103"/>
                <a:ext cx="207019" cy="817587"/>
              </a:xfrm>
              <a:custGeom>
                <a:avLst/>
                <a:gdLst>
                  <a:gd name="connsiteX0" fmla="*/ 9216 w 207019"/>
                  <a:gd name="connsiteY0" fmla="*/ 795528 h 817587"/>
                  <a:gd name="connsiteX1" fmla="*/ 2644 w 207019"/>
                  <a:gd name="connsiteY1" fmla="*/ 767906 h 817587"/>
                  <a:gd name="connsiteX2" fmla="*/ 15788 w 207019"/>
                  <a:gd name="connsiteY2" fmla="*/ 631889 h 817587"/>
                  <a:gd name="connsiteX3" fmla="*/ 23027 w 207019"/>
                  <a:gd name="connsiteY3" fmla="*/ 498348 h 817587"/>
                  <a:gd name="connsiteX4" fmla="*/ 38172 w 207019"/>
                  <a:gd name="connsiteY4" fmla="*/ 384239 h 817587"/>
                  <a:gd name="connsiteX5" fmla="*/ 33505 w 207019"/>
                  <a:gd name="connsiteY5" fmla="*/ 173546 h 817587"/>
                  <a:gd name="connsiteX6" fmla="*/ 21408 w 207019"/>
                  <a:gd name="connsiteY6" fmla="*/ 54197 h 817587"/>
                  <a:gd name="connsiteX7" fmla="*/ 18455 w 207019"/>
                  <a:gd name="connsiteY7" fmla="*/ 0 h 817587"/>
                  <a:gd name="connsiteX8" fmla="*/ 45221 w 207019"/>
                  <a:gd name="connsiteY8" fmla="*/ 53626 h 817587"/>
                  <a:gd name="connsiteX9" fmla="*/ 148948 w 207019"/>
                  <a:gd name="connsiteY9" fmla="*/ 118682 h 817587"/>
                  <a:gd name="connsiteX10" fmla="*/ 191620 w 207019"/>
                  <a:gd name="connsiteY10" fmla="*/ 185547 h 817587"/>
                  <a:gd name="connsiteX11" fmla="*/ 206955 w 207019"/>
                  <a:gd name="connsiteY11" fmla="*/ 378428 h 817587"/>
                  <a:gd name="connsiteX12" fmla="*/ 114182 w 207019"/>
                  <a:gd name="connsiteY12" fmla="*/ 787908 h 817587"/>
                  <a:gd name="connsiteX13" fmla="*/ 72557 w 207019"/>
                  <a:gd name="connsiteY13" fmla="*/ 817531 h 817587"/>
                  <a:gd name="connsiteX14" fmla="*/ 9216 w 207019"/>
                  <a:gd name="connsiteY14" fmla="*/ 795528 h 8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019" h="817587">
                    <a:moveTo>
                      <a:pt x="9216" y="795528"/>
                    </a:moveTo>
                    <a:cubicBezTo>
                      <a:pt x="4073" y="787051"/>
                      <a:pt x="-4309" y="779241"/>
                      <a:pt x="2644" y="767906"/>
                    </a:cubicBezTo>
                    <a:cubicBezTo>
                      <a:pt x="11693" y="723043"/>
                      <a:pt x="17122" y="677704"/>
                      <a:pt x="15788" y="631889"/>
                    </a:cubicBezTo>
                    <a:cubicBezTo>
                      <a:pt x="15312" y="627698"/>
                      <a:pt x="20646" y="538639"/>
                      <a:pt x="23027" y="498348"/>
                    </a:cubicBezTo>
                    <a:cubicBezTo>
                      <a:pt x="23599" y="477869"/>
                      <a:pt x="36648" y="392240"/>
                      <a:pt x="38172" y="384239"/>
                    </a:cubicBezTo>
                    <a:cubicBezTo>
                      <a:pt x="51031" y="318897"/>
                      <a:pt x="34934" y="178499"/>
                      <a:pt x="33505" y="173546"/>
                    </a:cubicBezTo>
                    <a:cubicBezTo>
                      <a:pt x="25599" y="147066"/>
                      <a:pt x="22265" y="78296"/>
                      <a:pt x="21408" y="54197"/>
                    </a:cubicBezTo>
                    <a:cubicBezTo>
                      <a:pt x="21408" y="49054"/>
                      <a:pt x="18741" y="14097"/>
                      <a:pt x="18455" y="0"/>
                    </a:cubicBezTo>
                    <a:cubicBezTo>
                      <a:pt x="37315" y="38672"/>
                      <a:pt x="43316" y="48959"/>
                      <a:pt x="45221" y="53626"/>
                    </a:cubicBezTo>
                    <a:cubicBezTo>
                      <a:pt x="62366" y="89249"/>
                      <a:pt x="104752" y="104013"/>
                      <a:pt x="148948" y="118682"/>
                    </a:cubicBezTo>
                    <a:cubicBezTo>
                      <a:pt x="181809" y="129540"/>
                      <a:pt x="189334" y="151448"/>
                      <a:pt x="191620" y="185547"/>
                    </a:cubicBezTo>
                    <a:cubicBezTo>
                      <a:pt x="196001" y="252127"/>
                      <a:pt x="208003" y="311372"/>
                      <a:pt x="206955" y="378428"/>
                    </a:cubicBezTo>
                    <a:cubicBezTo>
                      <a:pt x="172284" y="525018"/>
                      <a:pt x="145900" y="651510"/>
                      <a:pt x="114182" y="787908"/>
                    </a:cubicBezTo>
                    <a:cubicBezTo>
                      <a:pt x="108752" y="812197"/>
                      <a:pt x="96084" y="816578"/>
                      <a:pt x="72557" y="817531"/>
                    </a:cubicBezTo>
                    <a:cubicBezTo>
                      <a:pt x="45602" y="818484"/>
                      <a:pt x="19979" y="807339"/>
                      <a:pt x="9216" y="795528"/>
                    </a:cubicBezTo>
                    <a:close/>
                  </a:path>
                </a:pathLst>
              </a:custGeom>
              <a:solidFill>
                <a:srgbClr val="3F3F52"/>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xmlns="" id="{025BC120-F2AB-468A-9529-C8A9C64DACD3}"/>
                  </a:ext>
                </a:extLst>
              </p:cNvPr>
              <p:cNvSpPr/>
              <p:nvPr/>
            </p:nvSpPr>
            <p:spPr>
              <a:xfrm>
                <a:off x="1763585" y="2024611"/>
                <a:ext cx="786699" cy="811911"/>
              </a:xfrm>
              <a:custGeom>
                <a:avLst/>
                <a:gdLst>
                  <a:gd name="connsiteX0" fmla="*/ 136779 w 786699"/>
                  <a:gd name="connsiteY0" fmla="*/ 434626 h 811911"/>
                  <a:gd name="connsiteX1" fmla="*/ 210026 w 786699"/>
                  <a:gd name="connsiteY1" fmla="*/ 583026 h 811911"/>
                  <a:gd name="connsiteX2" fmla="*/ 166878 w 786699"/>
                  <a:gd name="connsiteY2" fmla="*/ 657606 h 811911"/>
                  <a:gd name="connsiteX3" fmla="*/ 136684 w 786699"/>
                  <a:gd name="connsiteY3" fmla="*/ 719043 h 811911"/>
                  <a:gd name="connsiteX4" fmla="*/ 71819 w 786699"/>
                  <a:gd name="connsiteY4" fmla="*/ 736092 h 811911"/>
                  <a:gd name="connsiteX5" fmla="*/ 20574 w 786699"/>
                  <a:gd name="connsiteY5" fmla="*/ 697326 h 811911"/>
                  <a:gd name="connsiteX6" fmla="*/ 37052 w 786699"/>
                  <a:gd name="connsiteY6" fmla="*/ 663702 h 811911"/>
                  <a:gd name="connsiteX7" fmla="*/ 91726 w 786699"/>
                  <a:gd name="connsiteY7" fmla="*/ 619697 h 811911"/>
                  <a:gd name="connsiteX8" fmla="*/ 83153 w 786699"/>
                  <a:gd name="connsiteY8" fmla="*/ 596742 h 811911"/>
                  <a:gd name="connsiteX9" fmla="*/ 71247 w 786699"/>
                  <a:gd name="connsiteY9" fmla="*/ 565118 h 811911"/>
                  <a:gd name="connsiteX10" fmla="*/ 111824 w 786699"/>
                  <a:gd name="connsiteY10" fmla="*/ 559022 h 811911"/>
                  <a:gd name="connsiteX11" fmla="*/ 121730 w 786699"/>
                  <a:gd name="connsiteY11" fmla="*/ 566357 h 811911"/>
                  <a:gd name="connsiteX12" fmla="*/ 139351 w 786699"/>
                  <a:gd name="connsiteY12" fmla="*/ 570929 h 811911"/>
                  <a:gd name="connsiteX13" fmla="*/ 136398 w 786699"/>
                  <a:gd name="connsiteY13" fmla="*/ 553022 h 811911"/>
                  <a:gd name="connsiteX14" fmla="*/ 136779 w 786699"/>
                  <a:gd name="connsiteY14" fmla="*/ 434626 h 811911"/>
                  <a:gd name="connsiteX15" fmla="*/ 778288 w 786699"/>
                  <a:gd name="connsiteY15" fmla="*/ 313754 h 811911"/>
                  <a:gd name="connsiteX16" fmla="*/ 786575 w 786699"/>
                  <a:gd name="connsiteY16" fmla="*/ 341376 h 811911"/>
                  <a:gd name="connsiteX17" fmla="*/ 785527 w 786699"/>
                  <a:gd name="connsiteY17" fmla="*/ 371761 h 811911"/>
                  <a:gd name="connsiteX18" fmla="*/ 708660 w 786699"/>
                  <a:gd name="connsiteY18" fmla="*/ 435959 h 811911"/>
                  <a:gd name="connsiteX19" fmla="*/ 674466 w 786699"/>
                  <a:gd name="connsiteY19" fmla="*/ 473012 h 811911"/>
                  <a:gd name="connsiteX20" fmla="*/ 579406 w 786699"/>
                  <a:gd name="connsiteY20" fmla="*/ 693992 h 811911"/>
                  <a:gd name="connsiteX21" fmla="*/ 532257 w 786699"/>
                  <a:gd name="connsiteY21" fmla="*/ 744760 h 811911"/>
                  <a:gd name="connsiteX22" fmla="*/ 414719 w 786699"/>
                  <a:gd name="connsiteY22" fmla="*/ 811911 h 811911"/>
                  <a:gd name="connsiteX23" fmla="*/ 370999 w 786699"/>
                  <a:gd name="connsiteY23" fmla="*/ 712851 h 811911"/>
                  <a:gd name="connsiteX24" fmla="*/ 425863 w 786699"/>
                  <a:gd name="connsiteY24" fmla="*/ 681609 h 811911"/>
                  <a:gd name="connsiteX25" fmla="*/ 517208 w 786699"/>
                  <a:gd name="connsiteY25" fmla="*/ 596646 h 811911"/>
                  <a:gd name="connsiteX26" fmla="*/ 616268 w 786699"/>
                  <a:gd name="connsiteY26" fmla="*/ 404908 h 811911"/>
                  <a:gd name="connsiteX27" fmla="*/ 724281 w 786699"/>
                  <a:gd name="connsiteY27" fmla="*/ 341948 h 811911"/>
                  <a:gd name="connsiteX28" fmla="*/ 751808 w 786699"/>
                  <a:gd name="connsiteY28" fmla="*/ 323945 h 811911"/>
                  <a:gd name="connsiteX29" fmla="*/ 778288 w 786699"/>
                  <a:gd name="connsiteY29" fmla="*/ 313754 h 811911"/>
                  <a:gd name="connsiteX30" fmla="*/ 136208 w 786699"/>
                  <a:gd name="connsiteY30" fmla="*/ 0 h 811911"/>
                  <a:gd name="connsiteX31" fmla="*/ 210598 w 786699"/>
                  <a:gd name="connsiteY31" fmla="*/ 44482 h 811911"/>
                  <a:gd name="connsiteX32" fmla="*/ 190214 w 786699"/>
                  <a:gd name="connsiteY32" fmla="*/ 109633 h 811911"/>
                  <a:gd name="connsiteX33" fmla="*/ 158591 w 786699"/>
                  <a:gd name="connsiteY33" fmla="*/ 194215 h 811911"/>
                  <a:gd name="connsiteX34" fmla="*/ 144304 w 786699"/>
                  <a:gd name="connsiteY34" fmla="*/ 312134 h 811911"/>
                  <a:gd name="connsiteX35" fmla="*/ 131445 w 786699"/>
                  <a:gd name="connsiteY35" fmla="*/ 378619 h 811911"/>
                  <a:gd name="connsiteX36" fmla="*/ 35719 w 786699"/>
                  <a:gd name="connsiteY36" fmla="*/ 400336 h 811911"/>
                  <a:gd name="connsiteX37" fmla="*/ 0 w 786699"/>
                  <a:gd name="connsiteY37" fmla="*/ 417386 h 811911"/>
                  <a:gd name="connsiteX38" fmla="*/ 14192 w 786699"/>
                  <a:gd name="connsiteY38" fmla="*/ 386906 h 811911"/>
                  <a:gd name="connsiteX39" fmla="*/ 61532 w 786699"/>
                  <a:gd name="connsiteY39" fmla="*/ 204883 h 811911"/>
                  <a:gd name="connsiteX40" fmla="*/ 86487 w 786699"/>
                  <a:gd name="connsiteY40" fmla="*/ 72295 h 811911"/>
                  <a:gd name="connsiteX41" fmla="*/ 136208 w 786699"/>
                  <a:gd name="connsiteY41" fmla="*/ 0 h 81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86699" h="811911">
                    <a:moveTo>
                      <a:pt x="136779" y="434626"/>
                    </a:moveTo>
                    <a:cubicBezTo>
                      <a:pt x="179165" y="475203"/>
                      <a:pt x="196977" y="528543"/>
                      <a:pt x="210026" y="583026"/>
                    </a:cubicBezTo>
                    <a:cubicBezTo>
                      <a:pt x="218504" y="618268"/>
                      <a:pt x="192119" y="638556"/>
                      <a:pt x="166878" y="657606"/>
                    </a:cubicBezTo>
                    <a:cubicBezTo>
                      <a:pt x="146971" y="672656"/>
                      <a:pt x="125444" y="688181"/>
                      <a:pt x="136684" y="719043"/>
                    </a:cubicBezTo>
                    <a:cubicBezTo>
                      <a:pt x="122015" y="749999"/>
                      <a:pt x="93917" y="738093"/>
                      <a:pt x="71819" y="736092"/>
                    </a:cubicBezTo>
                    <a:cubicBezTo>
                      <a:pt x="49340" y="734092"/>
                      <a:pt x="28575" y="721900"/>
                      <a:pt x="20574" y="697326"/>
                    </a:cubicBezTo>
                    <a:cubicBezTo>
                      <a:pt x="15431" y="681514"/>
                      <a:pt x="28099" y="673227"/>
                      <a:pt x="37052" y="663702"/>
                    </a:cubicBezTo>
                    <a:cubicBezTo>
                      <a:pt x="67913" y="664750"/>
                      <a:pt x="84201" y="647414"/>
                      <a:pt x="91726" y="619697"/>
                    </a:cubicBezTo>
                    <a:cubicBezTo>
                      <a:pt x="94202" y="610553"/>
                      <a:pt x="94964" y="601599"/>
                      <a:pt x="83153" y="596742"/>
                    </a:cubicBezTo>
                    <a:cubicBezTo>
                      <a:pt x="68199" y="590646"/>
                      <a:pt x="61246" y="578454"/>
                      <a:pt x="71247" y="565118"/>
                    </a:cubicBezTo>
                    <a:cubicBezTo>
                      <a:pt x="81153" y="551784"/>
                      <a:pt x="96298" y="547593"/>
                      <a:pt x="111824" y="559022"/>
                    </a:cubicBezTo>
                    <a:cubicBezTo>
                      <a:pt x="115157" y="561499"/>
                      <a:pt x="118110" y="564452"/>
                      <a:pt x="121730" y="566357"/>
                    </a:cubicBezTo>
                    <a:cubicBezTo>
                      <a:pt x="127159" y="569214"/>
                      <a:pt x="130969" y="579501"/>
                      <a:pt x="139351" y="570929"/>
                    </a:cubicBezTo>
                    <a:cubicBezTo>
                      <a:pt x="146495" y="563595"/>
                      <a:pt x="140875" y="559118"/>
                      <a:pt x="136398" y="553022"/>
                    </a:cubicBezTo>
                    <a:cubicBezTo>
                      <a:pt x="95726" y="497586"/>
                      <a:pt x="95822" y="497491"/>
                      <a:pt x="136779" y="434626"/>
                    </a:cubicBezTo>
                    <a:close/>
                    <a:moveTo>
                      <a:pt x="778288" y="313754"/>
                    </a:moveTo>
                    <a:cubicBezTo>
                      <a:pt x="788861" y="319278"/>
                      <a:pt x="786384" y="331470"/>
                      <a:pt x="786575" y="341376"/>
                    </a:cubicBezTo>
                    <a:cubicBezTo>
                      <a:pt x="786765" y="351473"/>
                      <a:pt x="785908" y="361664"/>
                      <a:pt x="785527" y="371761"/>
                    </a:cubicBezTo>
                    <a:cubicBezTo>
                      <a:pt x="766096" y="400526"/>
                      <a:pt x="741331" y="423101"/>
                      <a:pt x="708660" y="435959"/>
                    </a:cubicBezTo>
                    <a:cubicBezTo>
                      <a:pt x="691134" y="442913"/>
                      <a:pt x="681704" y="455676"/>
                      <a:pt x="674466" y="473012"/>
                    </a:cubicBezTo>
                    <a:cubicBezTo>
                      <a:pt x="643986" y="547116"/>
                      <a:pt x="615791" y="622364"/>
                      <a:pt x="579406" y="693992"/>
                    </a:cubicBezTo>
                    <a:cubicBezTo>
                      <a:pt x="568262" y="715899"/>
                      <a:pt x="553974" y="732282"/>
                      <a:pt x="532257" y="744760"/>
                    </a:cubicBezTo>
                    <a:cubicBezTo>
                      <a:pt x="493109" y="767525"/>
                      <a:pt x="456438" y="794004"/>
                      <a:pt x="414719" y="811911"/>
                    </a:cubicBezTo>
                    <a:cubicBezTo>
                      <a:pt x="419195" y="770477"/>
                      <a:pt x="395288" y="741617"/>
                      <a:pt x="370999" y="712851"/>
                    </a:cubicBezTo>
                    <a:cubicBezTo>
                      <a:pt x="395954" y="697897"/>
                      <a:pt x="406337" y="688658"/>
                      <a:pt x="425863" y="681609"/>
                    </a:cubicBezTo>
                    <a:cubicBezTo>
                      <a:pt x="469107" y="666083"/>
                      <a:pt x="497396" y="639032"/>
                      <a:pt x="517208" y="596646"/>
                    </a:cubicBezTo>
                    <a:cubicBezTo>
                      <a:pt x="547592" y="531590"/>
                      <a:pt x="580263" y="467392"/>
                      <a:pt x="616268" y="404908"/>
                    </a:cubicBezTo>
                    <a:cubicBezTo>
                      <a:pt x="641985" y="360331"/>
                      <a:pt x="678466" y="345948"/>
                      <a:pt x="724281" y="341948"/>
                    </a:cubicBezTo>
                    <a:cubicBezTo>
                      <a:pt x="736569" y="340614"/>
                      <a:pt x="742950" y="330518"/>
                      <a:pt x="751808" y="323945"/>
                    </a:cubicBezTo>
                    <a:cubicBezTo>
                      <a:pt x="759619" y="318135"/>
                      <a:pt x="767334" y="308134"/>
                      <a:pt x="778288" y="313754"/>
                    </a:cubicBezTo>
                    <a:close/>
                    <a:moveTo>
                      <a:pt x="136208" y="0"/>
                    </a:moveTo>
                    <a:cubicBezTo>
                      <a:pt x="160973" y="14859"/>
                      <a:pt x="185833" y="29623"/>
                      <a:pt x="210598" y="44482"/>
                    </a:cubicBezTo>
                    <a:cubicBezTo>
                      <a:pt x="216884" y="70295"/>
                      <a:pt x="206407" y="92583"/>
                      <a:pt x="190214" y="109633"/>
                    </a:cubicBezTo>
                    <a:cubicBezTo>
                      <a:pt x="167069" y="134112"/>
                      <a:pt x="160115" y="162782"/>
                      <a:pt x="158591" y="194215"/>
                    </a:cubicBezTo>
                    <a:cubicBezTo>
                      <a:pt x="156210" y="243650"/>
                      <a:pt x="148781" y="262795"/>
                      <a:pt x="144304" y="312134"/>
                    </a:cubicBezTo>
                    <a:cubicBezTo>
                      <a:pt x="143066" y="326231"/>
                      <a:pt x="136112" y="357664"/>
                      <a:pt x="131445" y="378619"/>
                    </a:cubicBezTo>
                    <a:cubicBezTo>
                      <a:pt x="96488" y="366332"/>
                      <a:pt x="65532" y="388715"/>
                      <a:pt x="35719" y="400336"/>
                    </a:cubicBezTo>
                    <a:cubicBezTo>
                      <a:pt x="23432" y="405098"/>
                      <a:pt x="11906" y="411671"/>
                      <a:pt x="0" y="417386"/>
                    </a:cubicBezTo>
                    <a:cubicBezTo>
                      <a:pt x="2191" y="410623"/>
                      <a:pt x="10192" y="392240"/>
                      <a:pt x="14192" y="386906"/>
                    </a:cubicBezTo>
                    <a:cubicBezTo>
                      <a:pt x="45910" y="320421"/>
                      <a:pt x="50578" y="270891"/>
                      <a:pt x="61532" y="204883"/>
                    </a:cubicBezTo>
                    <a:cubicBezTo>
                      <a:pt x="68961" y="160496"/>
                      <a:pt x="74962" y="115824"/>
                      <a:pt x="86487" y="72295"/>
                    </a:cubicBezTo>
                    <a:cubicBezTo>
                      <a:pt x="94298" y="42672"/>
                      <a:pt x="117634" y="22765"/>
                      <a:pt x="136208" y="0"/>
                    </a:cubicBezTo>
                    <a:close/>
                  </a:path>
                </a:pathLst>
              </a:custGeom>
              <a:solidFill>
                <a:srgbClr val="F1B8B8"/>
              </a:solidFill>
              <a:ln w="9525" cap="flat">
                <a:noFill/>
                <a:prstDash val="solid"/>
                <a:miter/>
              </a:ln>
            </p:spPr>
            <p:txBody>
              <a:bodyPr wrap="square" rtlCol="0" anchor="ctr">
                <a:noAutofit/>
              </a:bodyPr>
              <a:lstStyle/>
              <a:p>
                <a:endParaRPr lang="en-US"/>
              </a:p>
            </p:txBody>
          </p:sp>
          <p:sp>
            <p:nvSpPr>
              <p:cNvPr id="35" name="Graphic 2">
                <a:extLst>
                  <a:ext uri="{FF2B5EF4-FFF2-40B4-BE49-F238E27FC236}">
                    <a16:creationId xmlns:a16="http://schemas.microsoft.com/office/drawing/2014/main" xmlns="" id="{4B6A0A6E-E4A7-44A5-B5FC-E7C6AFF08A3D}"/>
                  </a:ext>
                </a:extLst>
              </p:cNvPr>
              <p:cNvSpPr/>
              <p:nvPr/>
            </p:nvSpPr>
            <p:spPr>
              <a:xfrm>
                <a:off x="1696435" y="2399058"/>
                <a:ext cx="211447" cy="289479"/>
              </a:xfrm>
              <a:custGeom>
                <a:avLst/>
                <a:gdLst>
                  <a:gd name="connsiteX0" fmla="*/ 104297 w 211447"/>
                  <a:gd name="connsiteY0" fmla="*/ 289350 h 289479"/>
                  <a:gd name="connsiteX1" fmla="*/ 53910 w 211447"/>
                  <a:gd name="connsiteY1" fmla="*/ 259537 h 289479"/>
                  <a:gd name="connsiteX2" fmla="*/ 5142 w 211447"/>
                  <a:gd name="connsiteY2" fmla="*/ 172098 h 289479"/>
                  <a:gd name="connsiteX3" fmla="*/ 94 w 211447"/>
                  <a:gd name="connsiteY3" fmla="*/ 151428 h 289479"/>
                  <a:gd name="connsiteX4" fmla="*/ 67150 w 211447"/>
                  <a:gd name="connsiteY4" fmla="*/ 42939 h 289479"/>
                  <a:gd name="connsiteX5" fmla="*/ 192975 w 211447"/>
                  <a:gd name="connsiteY5" fmla="*/ 1219 h 289479"/>
                  <a:gd name="connsiteX6" fmla="*/ 206501 w 211447"/>
                  <a:gd name="connsiteY6" fmla="*/ 13602 h 289479"/>
                  <a:gd name="connsiteX7" fmla="*/ 209834 w 211447"/>
                  <a:gd name="connsiteY7" fmla="*/ 49130 h 289479"/>
                  <a:gd name="connsiteX8" fmla="*/ 208787 w 211447"/>
                  <a:gd name="connsiteY8" fmla="*/ 65037 h 289479"/>
                  <a:gd name="connsiteX9" fmla="*/ 186974 w 211447"/>
                  <a:gd name="connsiteY9" fmla="*/ 89325 h 289479"/>
                  <a:gd name="connsiteX10" fmla="*/ 198595 w 211447"/>
                  <a:gd name="connsiteY10" fmla="*/ 169526 h 289479"/>
                  <a:gd name="connsiteX11" fmla="*/ 210882 w 211447"/>
                  <a:gd name="connsiteY11" fmla="*/ 187147 h 289479"/>
                  <a:gd name="connsiteX12" fmla="*/ 194213 w 211447"/>
                  <a:gd name="connsiteY12" fmla="*/ 198577 h 289479"/>
                  <a:gd name="connsiteX13" fmla="*/ 179735 w 211447"/>
                  <a:gd name="connsiteY13" fmla="*/ 186671 h 289479"/>
                  <a:gd name="connsiteX14" fmla="*/ 142778 w 211447"/>
                  <a:gd name="connsiteY14" fmla="*/ 187814 h 289479"/>
                  <a:gd name="connsiteX15" fmla="*/ 158590 w 211447"/>
                  <a:gd name="connsiteY15" fmla="*/ 227152 h 289479"/>
                  <a:gd name="connsiteX16" fmla="*/ 148684 w 211447"/>
                  <a:gd name="connsiteY16" fmla="*/ 270205 h 289479"/>
                  <a:gd name="connsiteX17" fmla="*/ 104297 w 211447"/>
                  <a:gd name="connsiteY17" fmla="*/ 289350 h 28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447" h="289479">
                    <a:moveTo>
                      <a:pt x="104297" y="289350"/>
                    </a:moveTo>
                    <a:cubicBezTo>
                      <a:pt x="87438" y="279540"/>
                      <a:pt x="69817" y="270777"/>
                      <a:pt x="53910" y="259537"/>
                    </a:cubicBezTo>
                    <a:cubicBezTo>
                      <a:pt x="24002" y="238487"/>
                      <a:pt x="3047" y="211722"/>
                      <a:pt x="5142" y="172098"/>
                    </a:cubicBezTo>
                    <a:cubicBezTo>
                      <a:pt x="5523" y="165335"/>
                      <a:pt x="1904" y="158382"/>
                      <a:pt x="94" y="151428"/>
                    </a:cubicBezTo>
                    <a:cubicBezTo>
                      <a:pt x="-2002" y="100184"/>
                      <a:pt x="31336" y="70752"/>
                      <a:pt x="67150" y="42939"/>
                    </a:cubicBezTo>
                    <a:cubicBezTo>
                      <a:pt x="98201" y="21888"/>
                      <a:pt x="151827" y="-6210"/>
                      <a:pt x="192975" y="1219"/>
                    </a:cubicBezTo>
                    <a:cubicBezTo>
                      <a:pt x="199262" y="4172"/>
                      <a:pt x="204786" y="6934"/>
                      <a:pt x="206501" y="13602"/>
                    </a:cubicBezTo>
                    <a:cubicBezTo>
                      <a:pt x="211454" y="26937"/>
                      <a:pt x="210311" y="37509"/>
                      <a:pt x="209834" y="49130"/>
                    </a:cubicBezTo>
                    <a:cubicBezTo>
                      <a:pt x="210120" y="52178"/>
                      <a:pt x="209263" y="62084"/>
                      <a:pt x="208787" y="65037"/>
                    </a:cubicBezTo>
                    <a:cubicBezTo>
                      <a:pt x="201452" y="57036"/>
                      <a:pt x="190403" y="85611"/>
                      <a:pt x="186974" y="89325"/>
                    </a:cubicBezTo>
                    <a:cubicBezTo>
                      <a:pt x="164305" y="122949"/>
                      <a:pt x="176116" y="140760"/>
                      <a:pt x="198595" y="169526"/>
                    </a:cubicBezTo>
                    <a:cubicBezTo>
                      <a:pt x="202976" y="175146"/>
                      <a:pt x="206691" y="181146"/>
                      <a:pt x="210882" y="187147"/>
                    </a:cubicBezTo>
                    <a:cubicBezTo>
                      <a:pt x="213930" y="191529"/>
                      <a:pt x="204119" y="208007"/>
                      <a:pt x="194213" y="198577"/>
                    </a:cubicBezTo>
                    <a:cubicBezTo>
                      <a:pt x="190689" y="195243"/>
                      <a:pt x="184307" y="188957"/>
                      <a:pt x="179735" y="186671"/>
                    </a:cubicBezTo>
                    <a:cubicBezTo>
                      <a:pt x="171163" y="182385"/>
                      <a:pt x="159733" y="170002"/>
                      <a:pt x="142778" y="187814"/>
                    </a:cubicBezTo>
                    <a:cubicBezTo>
                      <a:pt x="118490" y="213341"/>
                      <a:pt x="153256" y="220008"/>
                      <a:pt x="158590" y="227152"/>
                    </a:cubicBezTo>
                    <a:cubicBezTo>
                      <a:pt x="162971" y="230010"/>
                      <a:pt x="161257" y="256203"/>
                      <a:pt x="148684" y="270205"/>
                    </a:cubicBezTo>
                    <a:cubicBezTo>
                      <a:pt x="136587" y="284016"/>
                      <a:pt x="128300" y="290493"/>
                      <a:pt x="104297" y="289350"/>
                    </a:cubicBezTo>
                    <a:close/>
                  </a:path>
                </a:pathLst>
              </a:custGeom>
              <a:solidFill>
                <a:srgbClr val="3E384B"/>
              </a:solidFill>
              <a:ln w="9525" cap="flat">
                <a:noFill/>
                <a:prstDash val="solid"/>
                <a:miter/>
              </a:ln>
            </p:spPr>
            <p:txBody>
              <a:bodyPr rtlCol="0" anchor="ctr"/>
              <a:lstStyle/>
              <a:p>
                <a:endParaRPr lang="en-US"/>
              </a:p>
            </p:txBody>
          </p:sp>
          <p:sp>
            <p:nvSpPr>
              <p:cNvPr id="37" name="Graphic 2">
                <a:extLst>
                  <a:ext uri="{FF2B5EF4-FFF2-40B4-BE49-F238E27FC236}">
                    <a16:creationId xmlns:a16="http://schemas.microsoft.com/office/drawing/2014/main" xmlns="" id="{8C7CEDA5-35A6-4BA7-9158-D64E743B7479}"/>
                  </a:ext>
                </a:extLst>
              </p:cNvPr>
              <p:cNvSpPr/>
              <p:nvPr/>
            </p:nvSpPr>
            <p:spPr>
              <a:xfrm>
                <a:off x="1664330" y="4067702"/>
                <a:ext cx="187073" cy="169823"/>
              </a:xfrm>
              <a:custGeom>
                <a:avLst/>
                <a:gdLst>
                  <a:gd name="connsiteX0" fmla="*/ 186790 w 187073"/>
                  <a:gd name="connsiteY0" fmla="*/ 25073 h 169823"/>
                  <a:gd name="connsiteX1" fmla="*/ 144594 w 187073"/>
                  <a:gd name="connsiteY1" fmla="*/ 96130 h 169823"/>
                  <a:gd name="connsiteX2" fmla="*/ 100874 w 187073"/>
                  <a:gd name="connsiteY2" fmla="*/ 134135 h 169823"/>
                  <a:gd name="connsiteX3" fmla="*/ 28770 w 187073"/>
                  <a:gd name="connsiteY3" fmla="*/ 166710 h 169823"/>
                  <a:gd name="connsiteX4" fmla="*/ 5 w 187073"/>
                  <a:gd name="connsiteY4" fmla="*/ 102797 h 169823"/>
                  <a:gd name="connsiteX5" fmla="*/ 19340 w 187073"/>
                  <a:gd name="connsiteY5" fmla="*/ 16024 h 169823"/>
                  <a:gd name="connsiteX6" fmla="*/ 90016 w 187073"/>
                  <a:gd name="connsiteY6" fmla="*/ 36408 h 169823"/>
                  <a:gd name="connsiteX7" fmla="*/ 124115 w 187073"/>
                  <a:gd name="connsiteY7" fmla="*/ 8214 h 169823"/>
                  <a:gd name="connsiteX8" fmla="*/ 169169 w 187073"/>
                  <a:gd name="connsiteY8" fmla="*/ 1642 h 169823"/>
                  <a:gd name="connsiteX9" fmla="*/ 186790 w 187073"/>
                  <a:gd name="connsiteY9" fmla="*/ 25073 h 16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73" h="169823">
                    <a:moveTo>
                      <a:pt x="186790" y="25073"/>
                    </a:moveTo>
                    <a:cubicBezTo>
                      <a:pt x="189171" y="58506"/>
                      <a:pt x="176693" y="82223"/>
                      <a:pt x="144594" y="96130"/>
                    </a:cubicBezTo>
                    <a:cubicBezTo>
                      <a:pt x="126687" y="103845"/>
                      <a:pt x="111352" y="116894"/>
                      <a:pt x="100874" y="134135"/>
                    </a:cubicBezTo>
                    <a:cubicBezTo>
                      <a:pt x="84206" y="161757"/>
                      <a:pt x="61346" y="176711"/>
                      <a:pt x="28770" y="166710"/>
                    </a:cubicBezTo>
                    <a:cubicBezTo>
                      <a:pt x="-3710" y="156709"/>
                      <a:pt x="386" y="128705"/>
                      <a:pt x="5" y="102797"/>
                    </a:cubicBezTo>
                    <a:cubicBezTo>
                      <a:pt x="-281" y="80318"/>
                      <a:pt x="12768" y="41932"/>
                      <a:pt x="19340" y="16024"/>
                    </a:cubicBezTo>
                    <a:cubicBezTo>
                      <a:pt x="40391" y="31455"/>
                      <a:pt x="63155" y="40694"/>
                      <a:pt x="90016" y="36408"/>
                    </a:cubicBezTo>
                    <a:cubicBezTo>
                      <a:pt x="107161" y="33741"/>
                      <a:pt x="120877" y="27454"/>
                      <a:pt x="124115" y="8214"/>
                    </a:cubicBezTo>
                    <a:cubicBezTo>
                      <a:pt x="139260" y="3832"/>
                      <a:pt x="147737" y="-3216"/>
                      <a:pt x="169169" y="1642"/>
                    </a:cubicBezTo>
                    <a:cubicBezTo>
                      <a:pt x="182789" y="4690"/>
                      <a:pt x="185933" y="15167"/>
                      <a:pt x="186790" y="25073"/>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40" name="Graphic 2">
                <a:extLst>
                  <a:ext uri="{FF2B5EF4-FFF2-40B4-BE49-F238E27FC236}">
                    <a16:creationId xmlns:a16="http://schemas.microsoft.com/office/drawing/2014/main" xmlns="" id="{B8196FC3-7A48-47CD-BC55-DA7F10F34828}"/>
                  </a:ext>
                </a:extLst>
              </p:cNvPr>
              <p:cNvSpPr/>
              <p:nvPr/>
            </p:nvSpPr>
            <p:spPr>
              <a:xfrm>
                <a:off x="1880747" y="4236793"/>
                <a:ext cx="286146" cy="172368"/>
              </a:xfrm>
              <a:custGeom>
                <a:avLst/>
                <a:gdLst>
                  <a:gd name="connsiteX0" fmla="*/ 111248 w 286146"/>
                  <a:gd name="connsiteY0" fmla="*/ 9335 h 172368"/>
                  <a:gd name="connsiteX1" fmla="*/ 122773 w 286146"/>
                  <a:gd name="connsiteY1" fmla="*/ 6953 h 172368"/>
                  <a:gd name="connsiteX2" fmla="*/ 181352 w 286146"/>
                  <a:gd name="connsiteY2" fmla="*/ 47720 h 172368"/>
                  <a:gd name="connsiteX3" fmla="*/ 239264 w 286146"/>
                  <a:gd name="connsiteY3" fmla="*/ 53340 h 172368"/>
                  <a:gd name="connsiteX4" fmla="*/ 283841 w 286146"/>
                  <a:gd name="connsiteY4" fmla="*/ 79248 h 172368"/>
                  <a:gd name="connsiteX5" fmla="*/ 267648 w 286146"/>
                  <a:gd name="connsiteY5" fmla="*/ 131921 h 172368"/>
                  <a:gd name="connsiteX6" fmla="*/ 259266 w 286146"/>
                  <a:gd name="connsiteY6" fmla="*/ 140779 h 172368"/>
                  <a:gd name="connsiteX7" fmla="*/ 236216 w 286146"/>
                  <a:gd name="connsiteY7" fmla="*/ 151352 h 172368"/>
                  <a:gd name="connsiteX8" fmla="*/ 80768 w 286146"/>
                  <a:gd name="connsiteY8" fmla="*/ 170402 h 172368"/>
                  <a:gd name="connsiteX9" fmla="*/ 37905 w 286146"/>
                  <a:gd name="connsiteY9" fmla="*/ 168974 h 172368"/>
                  <a:gd name="connsiteX10" fmla="*/ 948 w 286146"/>
                  <a:gd name="connsiteY10" fmla="*/ 118015 h 172368"/>
                  <a:gd name="connsiteX11" fmla="*/ 24189 w 286146"/>
                  <a:gd name="connsiteY11" fmla="*/ 0 h 172368"/>
                  <a:gd name="connsiteX12" fmla="*/ 111248 w 286146"/>
                  <a:gd name="connsiteY12" fmla="*/ 9335 h 17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46" h="172368">
                    <a:moveTo>
                      <a:pt x="111248" y="9335"/>
                    </a:moveTo>
                    <a:cubicBezTo>
                      <a:pt x="115058" y="8572"/>
                      <a:pt x="118963" y="7715"/>
                      <a:pt x="122773" y="6953"/>
                    </a:cubicBezTo>
                    <a:cubicBezTo>
                      <a:pt x="130965" y="36862"/>
                      <a:pt x="155158" y="44101"/>
                      <a:pt x="181352" y="47720"/>
                    </a:cubicBezTo>
                    <a:cubicBezTo>
                      <a:pt x="200497" y="50387"/>
                      <a:pt x="219928" y="51435"/>
                      <a:pt x="239264" y="53340"/>
                    </a:cubicBezTo>
                    <a:cubicBezTo>
                      <a:pt x="258123" y="55150"/>
                      <a:pt x="277459" y="58388"/>
                      <a:pt x="283841" y="79248"/>
                    </a:cubicBezTo>
                    <a:cubicBezTo>
                      <a:pt x="290032" y="99346"/>
                      <a:pt x="283460" y="117538"/>
                      <a:pt x="267648" y="131921"/>
                    </a:cubicBezTo>
                    <a:cubicBezTo>
                      <a:pt x="264600" y="134684"/>
                      <a:pt x="262029" y="137827"/>
                      <a:pt x="259266" y="140779"/>
                    </a:cubicBezTo>
                    <a:cubicBezTo>
                      <a:pt x="251551" y="144304"/>
                      <a:pt x="243836" y="147828"/>
                      <a:pt x="236216" y="151352"/>
                    </a:cubicBezTo>
                    <a:cubicBezTo>
                      <a:pt x="183638" y="151733"/>
                      <a:pt x="131917" y="157448"/>
                      <a:pt x="80768" y="170402"/>
                    </a:cubicBezTo>
                    <a:cubicBezTo>
                      <a:pt x="67052" y="173831"/>
                      <a:pt x="52193" y="172403"/>
                      <a:pt x="37905" y="168974"/>
                    </a:cubicBezTo>
                    <a:cubicBezTo>
                      <a:pt x="10759" y="162496"/>
                      <a:pt x="-4005" y="146590"/>
                      <a:pt x="948" y="118015"/>
                    </a:cubicBezTo>
                    <a:cubicBezTo>
                      <a:pt x="7806" y="78581"/>
                      <a:pt x="16379" y="39338"/>
                      <a:pt x="24189" y="0"/>
                    </a:cubicBezTo>
                    <a:cubicBezTo>
                      <a:pt x="52860" y="5429"/>
                      <a:pt x="81530" y="12763"/>
                      <a:pt x="111248" y="9335"/>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42" name="Graphic 2">
                <a:extLst>
                  <a:ext uri="{FF2B5EF4-FFF2-40B4-BE49-F238E27FC236}">
                    <a16:creationId xmlns:a16="http://schemas.microsoft.com/office/drawing/2014/main" xmlns="" id="{3A7D4ED6-1998-45D8-8F9F-FC93B6D180CA}"/>
                  </a:ext>
                </a:extLst>
              </p:cNvPr>
              <p:cNvSpPr/>
              <p:nvPr/>
            </p:nvSpPr>
            <p:spPr>
              <a:xfrm>
                <a:off x="1682710" y="3190662"/>
                <a:ext cx="377936" cy="1058091"/>
              </a:xfrm>
              <a:custGeom>
                <a:avLst/>
                <a:gdLst>
                  <a:gd name="connsiteX0" fmla="*/ 377102 w 377936"/>
                  <a:gd name="connsiteY0" fmla="*/ 320421 h 1058091"/>
                  <a:gd name="connsiteX1" fmla="*/ 377102 w 377936"/>
                  <a:gd name="connsiteY1" fmla="*/ 172403 h 1058091"/>
                  <a:gd name="connsiteX2" fmla="*/ 371387 w 377936"/>
                  <a:gd name="connsiteY2" fmla="*/ 61531 h 1058091"/>
                  <a:gd name="connsiteX3" fmla="*/ 349385 w 377936"/>
                  <a:gd name="connsiteY3" fmla="*/ 61246 h 1058091"/>
                  <a:gd name="connsiteX4" fmla="*/ 261659 w 377936"/>
                  <a:gd name="connsiteY4" fmla="*/ 92678 h 1058091"/>
                  <a:gd name="connsiteX5" fmla="*/ 15629 w 377936"/>
                  <a:gd name="connsiteY5" fmla="*/ 16478 h 1058091"/>
                  <a:gd name="connsiteX6" fmla="*/ 1246 w 377936"/>
                  <a:gd name="connsiteY6" fmla="*/ 0 h 1058091"/>
                  <a:gd name="connsiteX7" fmla="*/ 1436 w 377936"/>
                  <a:gd name="connsiteY7" fmla="*/ 10287 h 1058091"/>
                  <a:gd name="connsiteX8" fmla="*/ 103 w 377936"/>
                  <a:gd name="connsiteY8" fmla="*/ 56197 h 1058091"/>
                  <a:gd name="connsiteX9" fmla="*/ 6485 w 377936"/>
                  <a:gd name="connsiteY9" fmla="*/ 97536 h 1058091"/>
                  <a:gd name="connsiteX10" fmla="*/ 22296 w 377936"/>
                  <a:gd name="connsiteY10" fmla="*/ 134493 h 1058091"/>
                  <a:gd name="connsiteX11" fmla="*/ 64873 w 377936"/>
                  <a:gd name="connsiteY11" fmla="*/ 187738 h 1058091"/>
                  <a:gd name="connsiteX12" fmla="*/ 99449 w 377936"/>
                  <a:gd name="connsiteY12" fmla="*/ 204216 h 1058091"/>
                  <a:gd name="connsiteX13" fmla="*/ 147931 w 377936"/>
                  <a:gd name="connsiteY13" fmla="*/ 223456 h 1058091"/>
                  <a:gd name="connsiteX14" fmla="*/ 179363 w 377936"/>
                  <a:gd name="connsiteY14" fmla="*/ 263366 h 1058091"/>
                  <a:gd name="connsiteX15" fmla="*/ 186317 w 377936"/>
                  <a:gd name="connsiteY15" fmla="*/ 351949 h 1058091"/>
                  <a:gd name="connsiteX16" fmla="*/ 198413 w 377936"/>
                  <a:gd name="connsiteY16" fmla="*/ 475774 h 1058091"/>
                  <a:gd name="connsiteX17" fmla="*/ 204033 w 377936"/>
                  <a:gd name="connsiteY17" fmla="*/ 871538 h 1058091"/>
                  <a:gd name="connsiteX18" fmla="*/ 210891 w 377936"/>
                  <a:gd name="connsiteY18" fmla="*/ 1038225 h 1058091"/>
                  <a:gd name="connsiteX19" fmla="*/ 218321 w 377936"/>
                  <a:gd name="connsiteY19" fmla="*/ 1043464 h 1058091"/>
                  <a:gd name="connsiteX20" fmla="*/ 289568 w 377936"/>
                  <a:gd name="connsiteY20" fmla="*/ 1057561 h 1058091"/>
                  <a:gd name="connsiteX21" fmla="*/ 320905 w 377936"/>
                  <a:gd name="connsiteY21" fmla="*/ 1053179 h 1058091"/>
                  <a:gd name="connsiteX22" fmla="*/ 334621 w 377936"/>
                  <a:gd name="connsiteY22" fmla="*/ 1038606 h 1058091"/>
                  <a:gd name="connsiteX23" fmla="*/ 361767 w 377936"/>
                  <a:gd name="connsiteY23" fmla="*/ 707803 h 1058091"/>
                  <a:gd name="connsiteX24" fmla="*/ 371006 w 377936"/>
                  <a:gd name="connsiteY24" fmla="*/ 541591 h 1058091"/>
                  <a:gd name="connsiteX25" fmla="*/ 377102 w 377936"/>
                  <a:gd name="connsiteY25" fmla="*/ 320421 h 1058091"/>
                  <a:gd name="connsiteX26" fmla="*/ 373007 w 377936"/>
                  <a:gd name="connsiteY26" fmla="*/ 421767 h 1058091"/>
                  <a:gd name="connsiteX27" fmla="*/ 373007 w 377936"/>
                  <a:gd name="connsiteY27" fmla="*/ 420814 h 1058091"/>
                  <a:gd name="connsiteX28" fmla="*/ 373673 w 377936"/>
                  <a:gd name="connsiteY28" fmla="*/ 420910 h 1058091"/>
                  <a:gd name="connsiteX29" fmla="*/ 373007 w 377936"/>
                  <a:gd name="connsiteY29" fmla="*/ 421767 h 1058091"/>
                  <a:gd name="connsiteX30" fmla="*/ 373007 w 377936"/>
                  <a:gd name="connsiteY30" fmla="*/ 421767 h 1058091"/>
                  <a:gd name="connsiteX31" fmla="*/ 373007 w 377936"/>
                  <a:gd name="connsiteY31" fmla="*/ 421767 h 1058091"/>
                  <a:gd name="connsiteX32" fmla="*/ 359291 w 377936"/>
                  <a:gd name="connsiteY32" fmla="*/ 599408 h 1058091"/>
                  <a:gd name="connsiteX33" fmla="*/ 359386 w 377936"/>
                  <a:gd name="connsiteY33" fmla="*/ 599218 h 1058091"/>
                  <a:gd name="connsiteX34" fmla="*/ 359386 w 377936"/>
                  <a:gd name="connsiteY34" fmla="*/ 599218 h 1058091"/>
                  <a:gd name="connsiteX35" fmla="*/ 359386 w 377936"/>
                  <a:gd name="connsiteY35" fmla="*/ 599218 h 1058091"/>
                  <a:gd name="connsiteX36" fmla="*/ 359386 w 377936"/>
                  <a:gd name="connsiteY36" fmla="*/ 599504 h 1058091"/>
                  <a:gd name="connsiteX37" fmla="*/ 359291 w 377936"/>
                  <a:gd name="connsiteY37" fmla="*/ 599408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7936" h="1058091">
                    <a:moveTo>
                      <a:pt x="377102" y="320421"/>
                    </a:moveTo>
                    <a:cubicBezTo>
                      <a:pt x="377102" y="271081"/>
                      <a:pt x="377102" y="221742"/>
                      <a:pt x="377102" y="172403"/>
                    </a:cubicBezTo>
                    <a:cubicBezTo>
                      <a:pt x="380722" y="135160"/>
                      <a:pt x="371387" y="98584"/>
                      <a:pt x="371387" y="61531"/>
                    </a:cubicBezTo>
                    <a:cubicBezTo>
                      <a:pt x="364148" y="49816"/>
                      <a:pt x="357386" y="54102"/>
                      <a:pt x="349385" y="61246"/>
                    </a:cubicBezTo>
                    <a:cubicBezTo>
                      <a:pt x="324429" y="83439"/>
                      <a:pt x="294044" y="90678"/>
                      <a:pt x="261659" y="92678"/>
                    </a:cubicBezTo>
                    <a:cubicBezTo>
                      <a:pt x="170029" y="98298"/>
                      <a:pt x="87828" y="73628"/>
                      <a:pt x="15629" y="16478"/>
                    </a:cubicBezTo>
                    <a:cubicBezTo>
                      <a:pt x="10866" y="10954"/>
                      <a:pt x="6008" y="5429"/>
                      <a:pt x="1246" y="0"/>
                    </a:cubicBezTo>
                    <a:cubicBezTo>
                      <a:pt x="2389" y="1238"/>
                      <a:pt x="1341" y="8477"/>
                      <a:pt x="1436" y="10287"/>
                    </a:cubicBezTo>
                    <a:cubicBezTo>
                      <a:pt x="1532" y="14097"/>
                      <a:pt x="-469" y="43815"/>
                      <a:pt x="103" y="56197"/>
                    </a:cubicBezTo>
                    <a:cubicBezTo>
                      <a:pt x="484" y="64484"/>
                      <a:pt x="865" y="77819"/>
                      <a:pt x="6485" y="97536"/>
                    </a:cubicBezTo>
                    <a:cubicBezTo>
                      <a:pt x="7151" y="99917"/>
                      <a:pt x="22582" y="137255"/>
                      <a:pt x="22296" y="134493"/>
                    </a:cubicBezTo>
                    <a:cubicBezTo>
                      <a:pt x="31535" y="158782"/>
                      <a:pt x="43251" y="172498"/>
                      <a:pt x="64873" y="187738"/>
                    </a:cubicBezTo>
                    <a:cubicBezTo>
                      <a:pt x="75350" y="195167"/>
                      <a:pt x="87161" y="200596"/>
                      <a:pt x="99449" y="204216"/>
                    </a:cubicBezTo>
                    <a:cubicBezTo>
                      <a:pt x="116022" y="209169"/>
                      <a:pt x="131167" y="219361"/>
                      <a:pt x="147931" y="223456"/>
                    </a:cubicBezTo>
                    <a:cubicBezTo>
                      <a:pt x="170029" y="228886"/>
                      <a:pt x="177363" y="244221"/>
                      <a:pt x="179363" y="263366"/>
                    </a:cubicBezTo>
                    <a:cubicBezTo>
                      <a:pt x="182507" y="292798"/>
                      <a:pt x="183650" y="322516"/>
                      <a:pt x="186317" y="351949"/>
                    </a:cubicBezTo>
                    <a:cubicBezTo>
                      <a:pt x="190031" y="393287"/>
                      <a:pt x="194318" y="434530"/>
                      <a:pt x="198413" y="475774"/>
                    </a:cubicBezTo>
                    <a:cubicBezTo>
                      <a:pt x="205938" y="577024"/>
                      <a:pt x="204414" y="807625"/>
                      <a:pt x="204033" y="871538"/>
                    </a:cubicBezTo>
                    <a:cubicBezTo>
                      <a:pt x="204319" y="900874"/>
                      <a:pt x="198794" y="1014317"/>
                      <a:pt x="210891" y="1038225"/>
                    </a:cubicBezTo>
                    <a:cubicBezTo>
                      <a:pt x="212891" y="1040035"/>
                      <a:pt x="216225" y="1041845"/>
                      <a:pt x="218321" y="1043464"/>
                    </a:cubicBezTo>
                    <a:cubicBezTo>
                      <a:pt x="234418" y="1055656"/>
                      <a:pt x="260707" y="1056037"/>
                      <a:pt x="289568" y="1057561"/>
                    </a:cubicBezTo>
                    <a:cubicBezTo>
                      <a:pt x="296807" y="1058704"/>
                      <a:pt x="312904" y="1058323"/>
                      <a:pt x="320905" y="1053179"/>
                    </a:cubicBezTo>
                    <a:cubicBezTo>
                      <a:pt x="325953" y="1048798"/>
                      <a:pt x="333478" y="1046702"/>
                      <a:pt x="334621" y="1038606"/>
                    </a:cubicBezTo>
                    <a:cubicBezTo>
                      <a:pt x="334907" y="1033558"/>
                      <a:pt x="361577" y="709613"/>
                      <a:pt x="361767" y="707803"/>
                    </a:cubicBezTo>
                    <a:cubicBezTo>
                      <a:pt x="361767" y="707707"/>
                      <a:pt x="369863" y="567023"/>
                      <a:pt x="371006" y="541591"/>
                    </a:cubicBezTo>
                    <a:cubicBezTo>
                      <a:pt x="371578" y="525685"/>
                      <a:pt x="377198" y="352425"/>
                      <a:pt x="377102" y="320421"/>
                    </a:cubicBezTo>
                    <a:close/>
                    <a:moveTo>
                      <a:pt x="373007" y="421767"/>
                    </a:moveTo>
                    <a:cubicBezTo>
                      <a:pt x="373007" y="421481"/>
                      <a:pt x="373007" y="421100"/>
                      <a:pt x="373007" y="420814"/>
                    </a:cubicBezTo>
                    <a:cubicBezTo>
                      <a:pt x="373292" y="420910"/>
                      <a:pt x="373483" y="420910"/>
                      <a:pt x="373673" y="420910"/>
                    </a:cubicBezTo>
                    <a:cubicBezTo>
                      <a:pt x="373388" y="421196"/>
                      <a:pt x="373197" y="421481"/>
                      <a:pt x="373007" y="421767"/>
                    </a:cubicBezTo>
                    <a:cubicBezTo>
                      <a:pt x="373007" y="421767"/>
                      <a:pt x="373007" y="421767"/>
                      <a:pt x="373007" y="421767"/>
                    </a:cubicBezTo>
                    <a:cubicBezTo>
                      <a:pt x="373007" y="421767"/>
                      <a:pt x="373007" y="421767"/>
                      <a:pt x="373007" y="421767"/>
                    </a:cubicBezTo>
                    <a:close/>
                    <a:moveTo>
                      <a:pt x="359291" y="599408"/>
                    </a:moveTo>
                    <a:cubicBezTo>
                      <a:pt x="359291" y="599313"/>
                      <a:pt x="359386" y="599218"/>
                      <a:pt x="359386" y="599218"/>
                    </a:cubicBezTo>
                    <a:cubicBezTo>
                      <a:pt x="359386" y="599218"/>
                      <a:pt x="359386" y="599218"/>
                      <a:pt x="359386" y="599218"/>
                    </a:cubicBezTo>
                    <a:cubicBezTo>
                      <a:pt x="359386" y="599218"/>
                      <a:pt x="359386" y="599218"/>
                      <a:pt x="359386" y="599218"/>
                    </a:cubicBezTo>
                    <a:cubicBezTo>
                      <a:pt x="359386" y="599313"/>
                      <a:pt x="359386" y="599408"/>
                      <a:pt x="359386" y="599504"/>
                    </a:cubicBezTo>
                    <a:cubicBezTo>
                      <a:pt x="359386" y="599408"/>
                      <a:pt x="359291" y="599408"/>
                      <a:pt x="359291" y="599408"/>
                    </a:cubicBezTo>
                    <a:close/>
                  </a:path>
                </a:pathLst>
              </a:custGeom>
              <a:solidFill>
                <a:srgbClr val="3A3E59"/>
              </a:solidFill>
              <a:ln w="9525" cap="flat">
                <a:noFill/>
                <a:prstDash val="solid"/>
                <a:miter/>
              </a:ln>
            </p:spPr>
            <p:txBody>
              <a:bodyPr rtlCol="0" anchor="ctr"/>
              <a:lstStyle/>
              <a:p>
                <a:endParaRPr lang="en-US"/>
              </a:p>
            </p:txBody>
          </p:sp>
        </p:grpSp>
      </p:grpSp>
      <p:sp>
        <p:nvSpPr>
          <p:cNvPr id="59" name="TextBox 58">
            <a:extLst>
              <a:ext uri="{FF2B5EF4-FFF2-40B4-BE49-F238E27FC236}">
                <a16:creationId xmlns:a16="http://schemas.microsoft.com/office/drawing/2014/main" xmlns="" id="{B9C41990-8FD1-4F2A-AF38-4882F20315C9}"/>
              </a:ext>
            </a:extLst>
          </p:cNvPr>
          <p:cNvSpPr txBox="1"/>
          <p:nvPr/>
        </p:nvSpPr>
        <p:spPr>
          <a:xfrm>
            <a:off x="4485408" y="2303084"/>
            <a:ext cx="7231660" cy="2400657"/>
          </a:xfrm>
          <a:prstGeom prst="rect">
            <a:avLst/>
          </a:prstGeom>
          <a:noFill/>
        </p:spPr>
        <p:txBody>
          <a:bodyPr wrap="square" rtlCol="0">
            <a:spAutoFit/>
          </a:bodyPr>
          <a:lstStyle/>
          <a:p>
            <a:r>
              <a:rPr lang="en-US" sz="2500" dirty="0">
                <a:latin typeface="Trebuchet MS" panose="020B0603020202020204" pitchFamily="34" charset="0"/>
              </a:rPr>
              <a:t>Azure Blob storage is Microsoft's object storage solution for the cloud. </a:t>
            </a:r>
            <a:endParaRPr lang="en-US" sz="2500" dirty="0" smtClean="0">
              <a:latin typeface="Trebuchet MS" panose="020B0603020202020204" pitchFamily="34" charset="0"/>
            </a:endParaRPr>
          </a:p>
          <a:p>
            <a:endParaRPr lang="en-US" sz="2500" dirty="0">
              <a:latin typeface="Trebuchet MS" panose="020B0603020202020204" pitchFamily="34" charset="0"/>
            </a:endParaRPr>
          </a:p>
          <a:p>
            <a:r>
              <a:rPr lang="en-US" sz="2500" dirty="0" smtClean="0">
                <a:latin typeface="Trebuchet MS" panose="020B0603020202020204" pitchFamily="34" charset="0"/>
              </a:rPr>
              <a:t>Blob </a:t>
            </a:r>
            <a:r>
              <a:rPr lang="en-US" sz="2500" dirty="0">
                <a:latin typeface="Trebuchet MS" panose="020B0603020202020204" pitchFamily="34" charset="0"/>
              </a:rPr>
              <a:t>storage is optimized for storing massive amounts of unstructured data. </a:t>
            </a:r>
          </a:p>
          <a:p>
            <a:endParaRPr lang="en-US" sz="2500" dirty="0" smtClean="0">
              <a:latin typeface="Trebuchet MS" panose="020B0603020202020204" pitchFamily="34" charset="0"/>
            </a:endParaRPr>
          </a:p>
        </p:txBody>
      </p:sp>
    </p:spTree>
    <p:extLst>
      <p:ext uri="{BB962C8B-B14F-4D97-AF65-F5344CB8AC3E}">
        <p14:creationId xmlns:p14="http://schemas.microsoft.com/office/powerpoint/2010/main" val="273794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p:txBody>
          <a:bodyPr/>
          <a:lstStyle/>
          <a:p>
            <a:pPr algn="l"/>
            <a:r>
              <a:rPr lang="en-US" sz="4500" b="1" dirty="0">
                <a:solidFill>
                  <a:schemeClr val="accent2">
                    <a:lumMod val="75000"/>
                  </a:schemeClr>
                </a:solidFill>
                <a:latin typeface="Trebuchet MS" panose="020B0603020202020204" pitchFamily="34" charset="0"/>
              </a:rPr>
              <a:t>Blob storage is designed for:</a:t>
            </a:r>
          </a:p>
        </p:txBody>
      </p:sp>
      <p:sp>
        <p:nvSpPr>
          <p:cNvPr id="115" name="TextBox 114">
            <a:extLst>
              <a:ext uri="{FF2B5EF4-FFF2-40B4-BE49-F238E27FC236}">
                <a16:creationId xmlns:a16="http://schemas.microsoft.com/office/drawing/2014/main" xmlns="" id="{6B5E67DE-4644-4E3E-8273-294AB7FC8D60}"/>
              </a:ext>
            </a:extLst>
          </p:cNvPr>
          <p:cNvSpPr txBox="1"/>
          <p:nvPr/>
        </p:nvSpPr>
        <p:spPr>
          <a:xfrm>
            <a:off x="352557" y="4078094"/>
            <a:ext cx="1871687" cy="738664"/>
          </a:xfrm>
          <a:prstGeom prst="rect">
            <a:avLst/>
          </a:prstGeom>
          <a:noFill/>
        </p:spPr>
        <p:txBody>
          <a:bodyPr wrap="square" rtlCol="0" anchor="ctr">
            <a:spAutoFit/>
          </a:bodyPr>
          <a:lstStyle/>
          <a:p>
            <a:r>
              <a:rPr lang="en-US" sz="1400" dirty="0">
                <a:latin typeface="Trebuchet MS" panose="020B0603020202020204" pitchFamily="34" charset="0"/>
              </a:rPr>
              <a:t>Serving images or documents directly to a browser.</a:t>
            </a:r>
          </a:p>
        </p:txBody>
      </p:sp>
      <p:sp>
        <p:nvSpPr>
          <p:cNvPr id="118" name="TextBox 117">
            <a:extLst>
              <a:ext uri="{FF2B5EF4-FFF2-40B4-BE49-F238E27FC236}">
                <a16:creationId xmlns:a16="http://schemas.microsoft.com/office/drawing/2014/main" xmlns="" id="{0DFCA0AE-87D5-4E8C-8AF4-24F89F60E0CB}"/>
              </a:ext>
            </a:extLst>
          </p:cNvPr>
          <p:cNvSpPr txBox="1"/>
          <p:nvPr/>
        </p:nvSpPr>
        <p:spPr>
          <a:xfrm>
            <a:off x="2224244" y="5242594"/>
            <a:ext cx="1871687" cy="523220"/>
          </a:xfrm>
          <a:prstGeom prst="rect">
            <a:avLst/>
          </a:prstGeom>
          <a:noFill/>
        </p:spPr>
        <p:txBody>
          <a:bodyPr wrap="square" rtlCol="0" anchor="ctr">
            <a:spAutoFit/>
          </a:bodyPr>
          <a:lstStyle/>
          <a:p>
            <a:r>
              <a:rPr lang="en-US" sz="1400" dirty="0">
                <a:latin typeface="Trebuchet MS" panose="020B0603020202020204" pitchFamily="34" charset="0"/>
              </a:rPr>
              <a:t>Storing files for distributed access.</a:t>
            </a:r>
          </a:p>
        </p:txBody>
      </p:sp>
      <p:sp>
        <p:nvSpPr>
          <p:cNvPr id="121" name="TextBox 120">
            <a:extLst>
              <a:ext uri="{FF2B5EF4-FFF2-40B4-BE49-F238E27FC236}">
                <a16:creationId xmlns:a16="http://schemas.microsoft.com/office/drawing/2014/main" xmlns="" id="{74DA38D2-8E36-44F4-843C-84EBE88BB022}"/>
              </a:ext>
            </a:extLst>
          </p:cNvPr>
          <p:cNvSpPr txBox="1"/>
          <p:nvPr/>
        </p:nvSpPr>
        <p:spPr>
          <a:xfrm>
            <a:off x="7773418" y="5504204"/>
            <a:ext cx="2405785" cy="738664"/>
          </a:xfrm>
          <a:prstGeom prst="rect">
            <a:avLst/>
          </a:prstGeom>
          <a:noFill/>
        </p:spPr>
        <p:txBody>
          <a:bodyPr wrap="square" rtlCol="0" anchor="ctr">
            <a:spAutoFit/>
          </a:bodyPr>
          <a:lstStyle/>
          <a:p>
            <a:r>
              <a:rPr lang="en-US" sz="1400" dirty="0">
                <a:latin typeface="Trebuchet MS" panose="020B0603020202020204" pitchFamily="34" charset="0"/>
              </a:rPr>
              <a:t>Storing data for backup and restore, disaster recovery, and archiving.</a:t>
            </a:r>
          </a:p>
        </p:txBody>
      </p:sp>
      <p:sp>
        <p:nvSpPr>
          <p:cNvPr id="124" name="TextBox 123">
            <a:extLst>
              <a:ext uri="{FF2B5EF4-FFF2-40B4-BE49-F238E27FC236}">
                <a16:creationId xmlns:a16="http://schemas.microsoft.com/office/drawing/2014/main" xmlns="" id="{00E1B1CB-4B0F-42CE-82BB-92C787E4996A}"/>
              </a:ext>
            </a:extLst>
          </p:cNvPr>
          <p:cNvSpPr txBox="1"/>
          <p:nvPr/>
        </p:nvSpPr>
        <p:spPr>
          <a:xfrm>
            <a:off x="9400656" y="3585709"/>
            <a:ext cx="2326887" cy="738664"/>
          </a:xfrm>
          <a:prstGeom prst="rect">
            <a:avLst/>
          </a:prstGeom>
          <a:noFill/>
        </p:spPr>
        <p:txBody>
          <a:bodyPr wrap="square" rtlCol="0" anchor="ctr">
            <a:spAutoFit/>
          </a:bodyPr>
          <a:lstStyle/>
          <a:p>
            <a:r>
              <a:rPr lang="en-US" sz="1400" dirty="0">
                <a:latin typeface="Trebuchet MS" panose="020B0603020202020204" pitchFamily="34" charset="0"/>
              </a:rPr>
              <a:t>Storing data for analysis by an on-premises or Azure-hosted service.</a:t>
            </a:r>
          </a:p>
        </p:txBody>
      </p:sp>
      <p:cxnSp>
        <p:nvCxnSpPr>
          <p:cNvPr id="26" name="Curved Connector 25"/>
          <p:cNvCxnSpPr>
            <a:endCxn id="115" idx="0"/>
          </p:cNvCxnSpPr>
          <p:nvPr/>
        </p:nvCxnSpPr>
        <p:spPr>
          <a:xfrm rot="10800000" flipV="1">
            <a:off x="1288402" y="2921938"/>
            <a:ext cx="3588405" cy="1156156"/>
          </a:xfrm>
          <a:prstGeom prst="curvedConnector2">
            <a:avLst/>
          </a:prstGeom>
          <a:ln w="381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Curved Connector 76"/>
          <p:cNvCxnSpPr>
            <a:endCxn id="121" idx="0"/>
          </p:cNvCxnSpPr>
          <p:nvPr/>
        </p:nvCxnSpPr>
        <p:spPr>
          <a:xfrm rot="16200000" flipH="1">
            <a:off x="6663646" y="3191539"/>
            <a:ext cx="2582266" cy="2043064"/>
          </a:xfrm>
          <a:prstGeom prst="curvedConnector3">
            <a:avLst>
              <a:gd name="adj1" fmla="val 50000"/>
            </a:avLst>
          </a:prstGeom>
          <a:ln w="381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8" name="Curved Connector 77"/>
          <p:cNvCxnSpPr>
            <a:endCxn id="118" idx="0"/>
          </p:cNvCxnSpPr>
          <p:nvPr/>
        </p:nvCxnSpPr>
        <p:spPr>
          <a:xfrm rot="10800000" flipV="1">
            <a:off x="3160088" y="2870214"/>
            <a:ext cx="2683148" cy="2372379"/>
          </a:xfrm>
          <a:prstGeom prst="curvedConnector2">
            <a:avLst/>
          </a:prstGeom>
          <a:ln w="381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Curved Connector 83"/>
          <p:cNvCxnSpPr>
            <a:endCxn id="124" idx="1"/>
          </p:cNvCxnSpPr>
          <p:nvPr/>
        </p:nvCxnSpPr>
        <p:spPr>
          <a:xfrm>
            <a:off x="7471964" y="2438400"/>
            <a:ext cx="1928692" cy="1516641"/>
          </a:xfrm>
          <a:prstGeom prst="curvedConnector3">
            <a:avLst>
              <a:gd name="adj1" fmla="val 50000"/>
            </a:avLst>
          </a:prstGeom>
          <a:ln w="381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5" name="Curved Connector 84"/>
          <p:cNvCxnSpPr>
            <a:endCxn id="108" idx="0"/>
          </p:cNvCxnSpPr>
          <p:nvPr/>
        </p:nvCxnSpPr>
        <p:spPr>
          <a:xfrm rot="16200000" flipH="1">
            <a:off x="5066942" y="4049445"/>
            <a:ext cx="2938358" cy="1"/>
          </a:xfrm>
          <a:prstGeom prst="curvedConnector3">
            <a:avLst>
              <a:gd name="adj1" fmla="val 50000"/>
            </a:avLst>
          </a:prstGeom>
          <a:ln w="381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6" name="Curved Connector 85"/>
          <p:cNvCxnSpPr>
            <a:endCxn id="88" idx="0"/>
          </p:cNvCxnSpPr>
          <p:nvPr/>
        </p:nvCxnSpPr>
        <p:spPr>
          <a:xfrm rot="5400000">
            <a:off x="4773927" y="3322732"/>
            <a:ext cx="1277055" cy="861563"/>
          </a:xfrm>
          <a:prstGeom prst="curvedConnector3">
            <a:avLst>
              <a:gd name="adj1" fmla="val 50000"/>
            </a:avLst>
          </a:prstGeom>
          <a:ln w="381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xmlns="" id="{74DA38D2-8E36-44F4-843C-84EBE88BB022}"/>
              </a:ext>
            </a:extLst>
          </p:cNvPr>
          <p:cNvSpPr txBox="1"/>
          <p:nvPr/>
        </p:nvSpPr>
        <p:spPr>
          <a:xfrm>
            <a:off x="4045828" y="4392041"/>
            <a:ext cx="1871687" cy="523220"/>
          </a:xfrm>
          <a:prstGeom prst="rect">
            <a:avLst/>
          </a:prstGeom>
          <a:noFill/>
        </p:spPr>
        <p:txBody>
          <a:bodyPr wrap="square" rtlCol="0" anchor="ctr">
            <a:spAutoFit/>
          </a:bodyPr>
          <a:lstStyle/>
          <a:p>
            <a:r>
              <a:rPr lang="en-US" sz="1400" dirty="0">
                <a:latin typeface="Trebuchet MS" panose="020B0603020202020204" pitchFamily="34" charset="0"/>
              </a:rPr>
              <a:t>Streaming video and audio.</a:t>
            </a:r>
          </a:p>
        </p:txBody>
      </p:sp>
      <p:sp>
        <p:nvSpPr>
          <p:cNvPr id="108" name="TextBox 107">
            <a:extLst>
              <a:ext uri="{FF2B5EF4-FFF2-40B4-BE49-F238E27FC236}">
                <a16:creationId xmlns:a16="http://schemas.microsoft.com/office/drawing/2014/main" xmlns="" id="{74DA38D2-8E36-44F4-843C-84EBE88BB022}"/>
              </a:ext>
            </a:extLst>
          </p:cNvPr>
          <p:cNvSpPr txBox="1"/>
          <p:nvPr/>
        </p:nvSpPr>
        <p:spPr>
          <a:xfrm>
            <a:off x="5600278" y="5518625"/>
            <a:ext cx="1871687" cy="307777"/>
          </a:xfrm>
          <a:prstGeom prst="rect">
            <a:avLst/>
          </a:prstGeom>
          <a:noFill/>
        </p:spPr>
        <p:txBody>
          <a:bodyPr wrap="square" rtlCol="0" anchor="ctr">
            <a:spAutoFit/>
          </a:bodyPr>
          <a:lstStyle/>
          <a:p>
            <a:r>
              <a:rPr lang="en-US" sz="1400" dirty="0">
                <a:latin typeface="Trebuchet MS" panose="020B0603020202020204" pitchFamily="34" charset="0"/>
              </a:rPr>
              <a:t>Writing to log files.</a:t>
            </a:r>
          </a:p>
        </p:txBody>
      </p:sp>
      <p:sp>
        <p:nvSpPr>
          <p:cNvPr id="50" name="Freeform 2">
            <a:extLst>
              <a:ext uri="{FF2B5EF4-FFF2-40B4-BE49-F238E27FC236}">
                <a16:creationId xmlns:a16="http://schemas.microsoft.com/office/drawing/2014/main" xmlns="" id="{F0E46F54-2375-40A7-B5C5-6DB778B1735B}"/>
              </a:ext>
            </a:extLst>
          </p:cNvPr>
          <p:cNvSpPr>
            <a:spLocks noChangeAspect="1"/>
          </p:cNvSpPr>
          <p:nvPr/>
        </p:nvSpPr>
        <p:spPr>
          <a:xfrm flipH="1">
            <a:off x="4479680" y="1473660"/>
            <a:ext cx="3099390" cy="16698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latin typeface="Trebuchet MS" panose="020B0603020202020204" pitchFamily="34" charset="0"/>
            </a:endParaRPr>
          </a:p>
        </p:txBody>
      </p:sp>
    </p:spTree>
    <p:extLst>
      <p:ext uri="{BB962C8B-B14F-4D97-AF65-F5344CB8AC3E}">
        <p14:creationId xmlns:p14="http://schemas.microsoft.com/office/powerpoint/2010/main" val="127922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a:xfrm>
            <a:off x="333079" y="134480"/>
            <a:ext cx="11573197" cy="724247"/>
          </a:xfrm>
        </p:spPr>
        <p:txBody>
          <a:bodyPr/>
          <a:lstStyle/>
          <a:p>
            <a:r>
              <a:rPr lang="en-US" sz="4500" b="1" dirty="0">
                <a:solidFill>
                  <a:schemeClr val="accent2">
                    <a:lumMod val="75000"/>
                  </a:schemeClr>
                </a:solidFill>
                <a:latin typeface="Trebuchet MS" panose="020B0603020202020204" pitchFamily="34" charset="0"/>
              </a:rPr>
              <a:t>Blob storage resources</a:t>
            </a:r>
          </a:p>
        </p:txBody>
      </p:sp>
      <p:grpSp>
        <p:nvGrpSpPr>
          <p:cNvPr id="6" name="Group 5">
            <a:extLst>
              <a:ext uri="{FF2B5EF4-FFF2-40B4-BE49-F238E27FC236}">
                <a16:creationId xmlns:a16="http://schemas.microsoft.com/office/drawing/2014/main" xmlns="" id="{CA8FBD7B-070B-4E04-A2B5-296BBCB90750}"/>
              </a:ext>
            </a:extLst>
          </p:cNvPr>
          <p:cNvGrpSpPr/>
          <p:nvPr/>
        </p:nvGrpSpPr>
        <p:grpSpPr>
          <a:xfrm rot="18000000">
            <a:off x="8011982" y="832657"/>
            <a:ext cx="1139838" cy="1632238"/>
            <a:chOff x="3692771" y="1580738"/>
            <a:chExt cx="1954016" cy="2798134"/>
          </a:xfrm>
          <a:effectLst>
            <a:outerShdw blurRad="50800" dist="38100" dir="2700000" algn="tl" rotWithShape="0">
              <a:prstClr val="black">
                <a:alpha val="40000"/>
              </a:prstClr>
            </a:outerShdw>
          </a:effectLst>
        </p:grpSpPr>
        <p:sp>
          <p:nvSpPr>
            <p:cNvPr id="7" name="Freeform 28">
              <a:extLst>
                <a:ext uri="{FF2B5EF4-FFF2-40B4-BE49-F238E27FC236}">
                  <a16:creationId xmlns:a16="http://schemas.microsoft.com/office/drawing/2014/main" xmlns="" id="{452CE3D0-F62F-40BE-942E-B9CE28DA9AFF}"/>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Trebuchet MS" panose="020B0603020202020204" pitchFamily="34" charset="0"/>
              </a:endParaRPr>
            </a:p>
          </p:txBody>
        </p:sp>
        <p:sp>
          <p:nvSpPr>
            <p:cNvPr id="8" name="Down Arrow 1">
              <a:extLst>
                <a:ext uri="{FF2B5EF4-FFF2-40B4-BE49-F238E27FC236}">
                  <a16:creationId xmlns:a16="http://schemas.microsoft.com/office/drawing/2014/main" xmlns="" id="{28AEB825-F664-4E03-8366-C0839D1279A0}"/>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Trebuchet MS" panose="020B0603020202020204" pitchFamily="34" charset="0"/>
              </a:endParaRPr>
            </a:p>
          </p:txBody>
        </p:sp>
      </p:grpSp>
      <p:grpSp>
        <p:nvGrpSpPr>
          <p:cNvPr id="9" name="Group 8">
            <a:extLst>
              <a:ext uri="{FF2B5EF4-FFF2-40B4-BE49-F238E27FC236}">
                <a16:creationId xmlns:a16="http://schemas.microsoft.com/office/drawing/2014/main" xmlns="" id="{F8409CF1-7E85-4DC1-A8BF-29A257A5ED1C}"/>
              </a:ext>
            </a:extLst>
          </p:cNvPr>
          <p:cNvGrpSpPr/>
          <p:nvPr/>
        </p:nvGrpSpPr>
        <p:grpSpPr>
          <a:xfrm>
            <a:off x="7627936" y="2041939"/>
            <a:ext cx="1139838" cy="1632238"/>
            <a:chOff x="3692771" y="1580738"/>
            <a:chExt cx="1954016" cy="2798134"/>
          </a:xfrm>
          <a:effectLst>
            <a:outerShdw blurRad="50800" dist="38100" dir="2700000" algn="tl" rotWithShape="0">
              <a:prstClr val="black">
                <a:alpha val="40000"/>
              </a:prstClr>
            </a:outerShdw>
          </a:effectLst>
        </p:grpSpPr>
        <p:sp>
          <p:nvSpPr>
            <p:cNvPr id="10" name="Freeform 32">
              <a:extLst>
                <a:ext uri="{FF2B5EF4-FFF2-40B4-BE49-F238E27FC236}">
                  <a16:creationId xmlns:a16="http://schemas.microsoft.com/office/drawing/2014/main" xmlns="" id="{E14E9149-227B-4A6A-9C97-14ABF03635CD}"/>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Trebuchet MS" panose="020B0603020202020204" pitchFamily="34" charset="0"/>
              </a:endParaRPr>
            </a:p>
          </p:txBody>
        </p:sp>
        <p:sp>
          <p:nvSpPr>
            <p:cNvPr id="11" name="Down Arrow 1">
              <a:extLst>
                <a:ext uri="{FF2B5EF4-FFF2-40B4-BE49-F238E27FC236}">
                  <a16:creationId xmlns:a16="http://schemas.microsoft.com/office/drawing/2014/main" xmlns="" id="{BBBED229-8B66-4B15-A477-2F7D8E739993}"/>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Trebuchet MS" panose="020B0603020202020204" pitchFamily="34" charset="0"/>
              </a:endParaRPr>
            </a:p>
          </p:txBody>
        </p:sp>
      </p:grpSp>
      <p:grpSp>
        <p:nvGrpSpPr>
          <p:cNvPr id="12" name="Group 11">
            <a:extLst>
              <a:ext uri="{FF2B5EF4-FFF2-40B4-BE49-F238E27FC236}">
                <a16:creationId xmlns:a16="http://schemas.microsoft.com/office/drawing/2014/main" xmlns="" id="{73EB8C92-A0F1-4973-B880-640B49F39BE7}"/>
              </a:ext>
            </a:extLst>
          </p:cNvPr>
          <p:cNvGrpSpPr/>
          <p:nvPr/>
        </p:nvGrpSpPr>
        <p:grpSpPr>
          <a:xfrm rot="4500000">
            <a:off x="6210956" y="2051072"/>
            <a:ext cx="1139838" cy="1632238"/>
            <a:chOff x="3692771" y="1580738"/>
            <a:chExt cx="1954016" cy="2798134"/>
          </a:xfrm>
          <a:effectLst>
            <a:outerShdw blurRad="50800" dist="38100" dir="2700000" algn="tl" rotWithShape="0">
              <a:prstClr val="black">
                <a:alpha val="40000"/>
              </a:prstClr>
            </a:outerShdw>
          </a:effectLst>
        </p:grpSpPr>
        <p:sp>
          <p:nvSpPr>
            <p:cNvPr id="13" name="Freeform 37">
              <a:extLst>
                <a:ext uri="{FF2B5EF4-FFF2-40B4-BE49-F238E27FC236}">
                  <a16:creationId xmlns:a16="http://schemas.microsoft.com/office/drawing/2014/main" xmlns="" id="{BB51ED87-2BBC-4C70-B4F8-A73C00554FD6}"/>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Trebuchet MS" panose="020B0603020202020204" pitchFamily="34" charset="0"/>
              </a:endParaRPr>
            </a:p>
          </p:txBody>
        </p:sp>
        <p:sp>
          <p:nvSpPr>
            <p:cNvPr id="14" name="Down Arrow 1">
              <a:extLst>
                <a:ext uri="{FF2B5EF4-FFF2-40B4-BE49-F238E27FC236}">
                  <a16:creationId xmlns:a16="http://schemas.microsoft.com/office/drawing/2014/main" xmlns="" id="{E4CC3D42-880B-4E23-AA5D-1C4DFB170F78}"/>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Trebuchet MS" panose="020B0603020202020204" pitchFamily="34" charset="0"/>
              </a:endParaRPr>
            </a:p>
          </p:txBody>
        </p:sp>
      </p:grpSp>
      <p:sp>
        <p:nvSpPr>
          <p:cNvPr id="38" name="Rectangle 37"/>
          <p:cNvSpPr/>
          <p:nvPr/>
        </p:nvSpPr>
        <p:spPr>
          <a:xfrm>
            <a:off x="472508" y="1286928"/>
            <a:ext cx="7117654" cy="507831"/>
          </a:xfrm>
          <a:prstGeom prst="rect">
            <a:avLst/>
          </a:prstGeom>
        </p:spPr>
        <p:txBody>
          <a:bodyPr wrap="none">
            <a:spAutoFit/>
          </a:bodyPr>
          <a:lstStyle/>
          <a:p>
            <a:r>
              <a:rPr lang="en-US" sz="2700" dirty="0">
                <a:solidFill>
                  <a:srgbClr val="171717"/>
                </a:solidFill>
                <a:latin typeface="Trebuchet MS" panose="020B0603020202020204" pitchFamily="34" charset="0"/>
              </a:rPr>
              <a:t>Blob storage offers three types of </a:t>
            </a:r>
            <a:r>
              <a:rPr lang="en-US" sz="2700" dirty="0" smtClean="0">
                <a:solidFill>
                  <a:srgbClr val="171717"/>
                </a:solidFill>
                <a:latin typeface="Trebuchet MS" panose="020B0603020202020204" pitchFamily="34" charset="0"/>
              </a:rPr>
              <a:t>resources:</a:t>
            </a:r>
            <a:endParaRPr lang="en-US" sz="2700" dirty="0">
              <a:latin typeface="Trebuchet MS" panose="020B0603020202020204" pitchFamily="34" charset="0"/>
            </a:endParaRPr>
          </a:p>
        </p:txBody>
      </p:sp>
      <p:sp>
        <p:nvSpPr>
          <p:cNvPr id="39" name="Rectangle 38"/>
          <p:cNvSpPr/>
          <p:nvPr/>
        </p:nvSpPr>
        <p:spPr>
          <a:xfrm>
            <a:off x="3845683" y="3240982"/>
            <a:ext cx="2429576" cy="369332"/>
          </a:xfrm>
          <a:prstGeom prst="rect">
            <a:avLst/>
          </a:prstGeom>
        </p:spPr>
        <p:txBody>
          <a:bodyPr wrap="none">
            <a:spAutoFit/>
          </a:bodyPr>
          <a:lstStyle/>
          <a:p>
            <a:r>
              <a:rPr lang="en-US" dirty="0">
                <a:solidFill>
                  <a:srgbClr val="171717"/>
                </a:solidFill>
                <a:latin typeface="Trebuchet MS" panose="020B0603020202020204" pitchFamily="34" charset="0"/>
              </a:rPr>
              <a:t>The </a:t>
            </a:r>
            <a:r>
              <a:rPr lang="en-US" b="1" dirty="0">
                <a:solidFill>
                  <a:srgbClr val="171717"/>
                </a:solidFill>
                <a:latin typeface="Trebuchet MS" panose="020B0603020202020204" pitchFamily="34" charset="0"/>
              </a:rPr>
              <a:t>storage account</a:t>
            </a:r>
            <a:endParaRPr lang="en-US" b="0" i="0" dirty="0">
              <a:solidFill>
                <a:srgbClr val="171717"/>
              </a:solidFill>
              <a:effectLst/>
              <a:latin typeface="Trebuchet MS" panose="020B0603020202020204" pitchFamily="34" charset="0"/>
            </a:endParaRPr>
          </a:p>
        </p:txBody>
      </p:sp>
      <p:sp>
        <p:nvSpPr>
          <p:cNvPr id="40" name="Rectangle 39"/>
          <p:cNvSpPr/>
          <p:nvPr/>
        </p:nvSpPr>
        <p:spPr>
          <a:xfrm>
            <a:off x="7262432" y="3674177"/>
            <a:ext cx="3834511" cy="369332"/>
          </a:xfrm>
          <a:prstGeom prst="rect">
            <a:avLst/>
          </a:prstGeom>
        </p:spPr>
        <p:txBody>
          <a:bodyPr wrap="none">
            <a:spAutoFit/>
          </a:bodyPr>
          <a:lstStyle/>
          <a:p>
            <a:r>
              <a:rPr lang="en-US" dirty="0">
                <a:solidFill>
                  <a:srgbClr val="171717"/>
                </a:solidFill>
                <a:latin typeface="Trebuchet MS" panose="020B0603020202020204" pitchFamily="34" charset="0"/>
              </a:rPr>
              <a:t>A </a:t>
            </a:r>
            <a:r>
              <a:rPr lang="en-US" b="1" dirty="0">
                <a:solidFill>
                  <a:srgbClr val="171717"/>
                </a:solidFill>
                <a:latin typeface="Trebuchet MS" panose="020B0603020202020204" pitchFamily="34" charset="0"/>
              </a:rPr>
              <a:t>container</a:t>
            </a:r>
            <a:r>
              <a:rPr lang="en-US" dirty="0">
                <a:solidFill>
                  <a:srgbClr val="171717"/>
                </a:solidFill>
                <a:latin typeface="Trebuchet MS" panose="020B0603020202020204" pitchFamily="34" charset="0"/>
              </a:rPr>
              <a:t> in the storage account</a:t>
            </a:r>
            <a:endParaRPr lang="en-US" b="0" i="0" dirty="0">
              <a:solidFill>
                <a:srgbClr val="171717"/>
              </a:solidFill>
              <a:effectLst/>
              <a:latin typeface="Trebuchet MS" panose="020B0603020202020204" pitchFamily="34" charset="0"/>
            </a:endParaRPr>
          </a:p>
        </p:txBody>
      </p:sp>
      <p:sp>
        <p:nvSpPr>
          <p:cNvPr id="41" name="Rectangle 40"/>
          <p:cNvSpPr/>
          <p:nvPr/>
        </p:nvSpPr>
        <p:spPr>
          <a:xfrm>
            <a:off x="9223004" y="2105464"/>
            <a:ext cx="2412840" cy="369332"/>
          </a:xfrm>
          <a:prstGeom prst="rect">
            <a:avLst/>
          </a:prstGeom>
        </p:spPr>
        <p:txBody>
          <a:bodyPr wrap="none">
            <a:spAutoFit/>
          </a:bodyPr>
          <a:lstStyle/>
          <a:p>
            <a:r>
              <a:rPr lang="en-US" dirty="0">
                <a:solidFill>
                  <a:srgbClr val="171717"/>
                </a:solidFill>
                <a:latin typeface="Trebuchet MS" panose="020B0603020202020204" pitchFamily="34" charset="0"/>
              </a:rPr>
              <a:t>A </a:t>
            </a:r>
            <a:r>
              <a:rPr lang="en-US" b="1" dirty="0">
                <a:solidFill>
                  <a:srgbClr val="171717"/>
                </a:solidFill>
                <a:latin typeface="Trebuchet MS" panose="020B0603020202020204" pitchFamily="34" charset="0"/>
              </a:rPr>
              <a:t>blob</a:t>
            </a:r>
            <a:r>
              <a:rPr lang="en-US" dirty="0">
                <a:solidFill>
                  <a:srgbClr val="171717"/>
                </a:solidFill>
                <a:latin typeface="Trebuchet MS" panose="020B0603020202020204" pitchFamily="34" charset="0"/>
              </a:rPr>
              <a:t> in a container</a:t>
            </a:r>
            <a:endParaRPr lang="en-US" b="0" i="0" dirty="0">
              <a:solidFill>
                <a:srgbClr val="171717"/>
              </a:solidFill>
              <a:effectLst/>
              <a:latin typeface="Trebuchet MS" panose="020B0603020202020204" pitchFamily="34" charset="0"/>
            </a:endParaRPr>
          </a:p>
        </p:txBody>
      </p:sp>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156" y="4296971"/>
            <a:ext cx="5642358" cy="1892150"/>
          </a:xfrm>
          <a:prstGeom prst="rect">
            <a:avLst/>
          </a:prstGeom>
        </p:spPr>
      </p:pic>
    </p:spTree>
    <p:extLst>
      <p:ext uri="{BB962C8B-B14F-4D97-AF65-F5344CB8AC3E}">
        <p14:creationId xmlns:p14="http://schemas.microsoft.com/office/powerpoint/2010/main" val="84821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xmlns="" id="{D01E1291-3B3B-40C8-99F8-D1566E76CAB8}"/>
              </a:ext>
            </a:extLst>
          </p:cNvPr>
          <p:cNvGrpSpPr/>
          <p:nvPr/>
        </p:nvGrpSpPr>
        <p:grpSpPr>
          <a:xfrm>
            <a:off x="-1" y="1509088"/>
            <a:ext cx="4082143" cy="4131686"/>
            <a:chOff x="2185241" y="3013515"/>
            <a:chExt cx="2750177" cy="2087772"/>
          </a:xfrm>
        </p:grpSpPr>
        <p:sp>
          <p:nvSpPr>
            <p:cNvPr id="9" name="Graphic 16">
              <a:extLst>
                <a:ext uri="{FF2B5EF4-FFF2-40B4-BE49-F238E27FC236}">
                  <a16:creationId xmlns:a16="http://schemas.microsoft.com/office/drawing/2014/main" xmlns="" id="{AE2F5703-1E0D-49A2-A219-1EA5B06CA157}"/>
                </a:ext>
              </a:extLst>
            </p:cNvPr>
            <p:cNvSpPr/>
            <p:nvPr/>
          </p:nvSpPr>
          <p:spPr>
            <a:xfrm>
              <a:off x="2976161" y="3013515"/>
              <a:ext cx="1410027" cy="120293"/>
            </a:xfrm>
            <a:custGeom>
              <a:avLst/>
              <a:gdLst>
                <a:gd name="connsiteX0" fmla="*/ 0 w 1410027"/>
                <a:gd name="connsiteY0" fmla="*/ 113783 h 120293"/>
                <a:gd name="connsiteX1" fmla="*/ 163012 w 1410027"/>
                <a:gd name="connsiteY1" fmla="*/ 2283 h 120293"/>
                <a:gd name="connsiteX2" fmla="*/ 175123 w 1410027"/>
                <a:gd name="connsiteY2" fmla="*/ 22 h 120293"/>
                <a:gd name="connsiteX3" fmla="*/ 1227718 w 1410027"/>
                <a:gd name="connsiteY3" fmla="*/ 22 h 120293"/>
                <a:gd name="connsiteX4" fmla="*/ 1239749 w 1410027"/>
                <a:gd name="connsiteY4" fmla="*/ 2363 h 120293"/>
                <a:gd name="connsiteX5" fmla="*/ 1410027 w 1410027"/>
                <a:gd name="connsiteY5" fmla="*/ 114429 h 120293"/>
                <a:gd name="connsiteX6" fmla="*/ 1399693 w 1410027"/>
                <a:gd name="connsiteY6" fmla="*/ 119919 h 120293"/>
                <a:gd name="connsiteX7" fmla="*/ 1387098 w 1410027"/>
                <a:gd name="connsiteY7" fmla="*/ 120242 h 120293"/>
                <a:gd name="connsiteX8" fmla="*/ 23576 w 1410027"/>
                <a:gd name="connsiteY8" fmla="*/ 120242 h 120293"/>
                <a:gd name="connsiteX9" fmla="*/ 9769 w 1410027"/>
                <a:gd name="connsiteY9" fmla="*/ 119839 h 120293"/>
                <a:gd name="connsiteX10" fmla="*/ 0 w 1410027"/>
                <a:gd name="connsiteY10" fmla="*/ 113783 h 120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0027" h="120293">
                  <a:moveTo>
                    <a:pt x="0" y="113783"/>
                  </a:moveTo>
                  <a:cubicBezTo>
                    <a:pt x="54337" y="76643"/>
                    <a:pt x="108756" y="39503"/>
                    <a:pt x="163012" y="2283"/>
                  </a:cubicBezTo>
                  <a:cubicBezTo>
                    <a:pt x="166888" y="-382"/>
                    <a:pt x="170925" y="22"/>
                    <a:pt x="175123" y="22"/>
                  </a:cubicBezTo>
                  <a:cubicBezTo>
                    <a:pt x="526015" y="22"/>
                    <a:pt x="876907" y="22"/>
                    <a:pt x="1227718" y="22"/>
                  </a:cubicBezTo>
                  <a:cubicBezTo>
                    <a:pt x="1231836" y="22"/>
                    <a:pt x="1235873" y="-220"/>
                    <a:pt x="1239749" y="2363"/>
                  </a:cubicBezTo>
                  <a:cubicBezTo>
                    <a:pt x="1296508" y="39826"/>
                    <a:pt x="1353268" y="77128"/>
                    <a:pt x="1410027" y="114429"/>
                  </a:cubicBezTo>
                  <a:cubicBezTo>
                    <a:pt x="1408332" y="119516"/>
                    <a:pt x="1403730" y="119354"/>
                    <a:pt x="1399693" y="119919"/>
                  </a:cubicBezTo>
                  <a:cubicBezTo>
                    <a:pt x="1395494" y="120485"/>
                    <a:pt x="1391296" y="120242"/>
                    <a:pt x="1387098" y="120242"/>
                  </a:cubicBezTo>
                  <a:cubicBezTo>
                    <a:pt x="932617" y="120242"/>
                    <a:pt x="478056" y="120242"/>
                    <a:pt x="23576" y="120242"/>
                  </a:cubicBezTo>
                  <a:cubicBezTo>
                    <a:pt x="18974" y="120242"/>
                    <a:pt x="14291" y="120485"/>
                    <a:pt x="9769" y="119839"/>
                  </a:cubicBezTo>
                  <a:cubicBezTo>
                    <a:pt x="5813" y="119193"/>
                    <a:pt x="1050" y="119273"/>
                    <a:pt x="0" y="113783"/>
                  </a:cubicBezTo>
                  <a:close/>
                </a:path>
              </a:pathLst>
            </a:custGeom>
            <a:solidFill>
              <a:schemeClr val="accent1">
                <a:lumMod val="75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10" name="Graphic 16">
              <a:extLst>
                <a:ext uri="{FF2B5EF4-FFF2-40B4-BE49-F238E27FC236}">
                  <a16:creationId xmlns:a16="http://schemas.microsoft.com/office/drawing/2014/main" xmlns="" id="{25F31F6C-8A3D-46DF-A717-2E4D086EEC64}"/>
                </a:ext>
              </a:extLst>
            </p:cNvPr>
            <p:cNvSpPr/>
            <p:nvPr/>
          </p:nvSpPr>
          <p:spPr>
            <a:xfrm>
              <a:off x="2975596" y="3435152"/>
              <a:ext cx="1408819" cy="124748"/>
            </a:xfrm>
            <a:custGeom>
              <a:avLst/>
              <a:gdLst>
                <a:gd name="connsiteX0" fmla="*/ 0 w 1408819"/>
                <a:gd name="connsiteY0" fmla="*/ 117883 h 124748"/>
                <a:gd name="connsiteX1" fmla="*/ 154616 w 1408819"/>
                <a:gd name="connsiteY1" fmla="*/ 12196 h 124748"/>
                <a:gd name="connsiteX2" fmla="*/ 164627 w 1408819"/>
                <a:gd name="connsiteY2" fmla="*/ 4687 h 124748"/>
                <a:gd name="connsiteX3" fmla="*/ 177384 w 1408819"/>
                <a:gd name="connsiteY3" fmla="*/ 488 h 124748"/>
                <a:gd name="connsiteX4" fmla="*/ 189979 w 1408819"/>
                <a:gd name="connsiteY4" fmla="*/ 327 h 124748"/>
                <a:gd name="connsiteX5" fmla="*/ 1213751 w 1408819"/>
                <a:gd name="connsiteY5" fmla="*/ 408 h 124748"/>
                <a:gd name="connsiteX6" fmla="*/ 1239183 w 1408819"/>
                <a:gd name="connsiteY6" fmla="*/ 4606 h 124748"/>
                <a:gd name="connsiteX7" fmla="*/ 1383787 w 1408819"/>
                <a:gd name="connsiteY7" fmla="*/ 99959 h 124748"/>
                <a:gd name="connsiteX8" fmla="*/ 1408816 w 1408819"/>
                <a:gd name="connsiteY8" fmla="*/ 116753 h 124748"/>
                <a:gd name="connsiteX9" fmla="*/ 1399208 w 1408819"/>
                <a:gd name="connsiteY9" fmla="*/ 124100 h 124748"/>
                <a:gd name="connsiteX10" fmla="*/ 1382818 w 1408819"/>
                <a:gd name="connsiteY10" fmla="*/ 124665 h 124748"/>
                <a:gd name="connsiteX11" fmla="*/ 123612 w 1408819"/>
                <a:gd name="connsiteY11" fmla="*/ 124261 h 124748"/>
                <a:gd name="connsiteX12" fmla="*/ 14049 w 1408819"/>
                <a:gd name="connsiteY12" fmla="*/ 122001 h 124748"/>
                <a:gd name="connsiteX13" fmla="*/ 0 w 1408819"/>
                <a:gd name="connsiteY13" fmla="*/ 117883 h 12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8819" h="124748">
                  <a:moveTo>
                    <a:pt x="0" y="117883"/>
                  </a:moveTo>
                  <a:cubicBezTo>
                    <a:pt x="51512" y="82681"/>
                    <a:pt x="103104" y="47479"/>
                    <a:pt x="154616" y="12196"/>
                  </a:cubicBezTo>
                  <a:cubicBezTo>
                    <a:pt x="158006" y="9854"/>
                    <a:pt x="161236" y="7190"/>
                    <a:pt x="164627" y="4687"/>
                  </a:cubicBezTo>
                  <a:cubicBezTo>
                    <a:pt x="168099" y="811"/>
                    <a:pt x="172782" y="811"/>
                    <a:pt x="177384" y="488"/>
                  </a:cubicBezTo>
                  <a:cubicBezTo>
                    <a:pt x="181582" y="246"/>
                    <a:pt x="185781" y="327"/>
                    <a:pt x="189979" y="327"/>
                  </a:cubicBezTo>
                  <a:cubicBezTo>
                    <a:pt x="531263" y="327"/>
                    <a:pt x="872466" y="327"/>
                    <a:pt x="1213751" y="408"/>
                  </a:cubicBezTo>
                  <a:cubicBezTo>
                    <a:pt x="1222309" y="408"/>
                    <a:pt x="1231513" y="-1934"/>
                    <a:pt x="1239183" y="4606"/>
                  </a:cubicBezTo>
                  <a:cubicBezTo>
                    <a:pt x="1287385" y="36337"/>
                    <a:pt x="1335586" y="68148"/>
                    <a:pt x="1383787" y="99959"/>
                  </a:cubicBezTo>
                  <a:cubicBezTo>
                    <a:pt x="1392184" y="105449"/>
                    <a:pt x="1400500" y="111101"/>
                    <a:pt x="1408816" y="116753"/>
                  </a:cubicBezTo>
                  <a:cubicBezTo>
                    <a:pt x="1408978" y="123535"/>
                    <a:pt x="1403488" y="123373"/>
                    <a:pt x="1399208" y="124100"/>
                  </a:cubicBezTo>
                  <a:cubicBezTo>
                    <a:pt x="1393799" y="125069"/>
                    <a:pt x="1388309" y="124665"/>
                    <a:pt x="1382818" y="124665"/>
                  </a:cubicBezTo>
                  <a:cubicBezTo>
                    <a:pt x="963056" y="124665"/>
                    <a:pt x="543293" y="124907"/>
                    <a:pt x="123612" y="124261"/>
                  </a:cubicBezTo>
                  <a:cubicBezTo>
                    <a:pt x="87118" y="124181"/>
                    <a:pt x="50624" y="122081"/>
                    <a:pt x="14049" y="122001"/>
                  </a:cubicBezTo>
                  <a:cubicBezTo>
                    <a:pt x="9043" y="122001"/>
                    <a:pt x="3876" y="122081"/>
                    <a:pt x="0" y="117883"/>
                  </a:cubicBezTo>
                  <a:close/>
                </a:path>
              </a:pathLst>
            </a:custGeom>
            <a:solidFill>
              <a:schemeClr val="accent1">
                <a:lumMod val="75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12" name="Graphic 16">
              <a:extLst>
                <a:ext uri="{FF2B5EF4-FFF2-40B4-BE49-F238E27FC236}">
                  <a16:creationId xmlns:a16="http://schemas.microsoft.com/office/drawing/2014/main" xmlns="" id="{B18E3A65-2F76-4A53-A38F-F6CE52D8DCA1}"/>
                </a:ext>
              </a:extLst>
            </p:cNvPr>
            <p:cNvSpPr/>
            <p:nvPr/>
          </p:nvSpPr>
          <p:spPr>
            <a:xfrm>
              <a:off x="2976161" y="4284807"/>
              <a:ext cx="1410430" cy="125166"/>
            </a:xfrm>
            <a:custGeom>
              <a:avLst/>
              <a:gdLst>
                <a:gd name="connsiteX0" fmla="*/ 1238376 w 1410430"/>
                <a:gd name="connsiteY0" fmla="*/ 6668 h 125166"/>
                <a:gd name="connsiteX1" fmla="*/ 1401630 w 1410430"/>
                <a:gd name="connsiteY1" fmla="*/ 113405 h 125166"/>
                <a:gd name="connsiteX2" fmla="*/ 1410431 w 1410430"/>
                <a:gd name="connsiteY2" fmla="*/ 120187 h 125166"/>
                <a:gd name="connsiteX3" fmla="*/ 1397755 w 1410430"/>
                <a:gd name="connsiteY3" fmla="*/ 124467 h 125166"/>
                <a:gd name="connsiteX4" fmla="*/ 1385160 w 1410430"/>
                <a:gd name="connsiteY4" fmla="*/ 124628 h 125166"/>
                <a:gd name="connsiteX5" fmla="*/ 25514 w 1410430"/>
                <a:gd name="connsiteY5" fmla="*/ 124467 h 125166"/>
                <a:gd name="connsiteX6" fmla="*/ 0 w 1410430"/>
                <a:gd name="connsiteY6" fmla="*/ 118815 h 125166"/>
                <a:gd name="connsiteX7" fmla="*/ 164465 w 1410430"/>
                <a:gd name="connsiteY7" fmla="*/ 6749 h 125166"/>
                <a:gd name="connsiteX8" fmla="*/ 176173 w 1410430"/>
                <a:gd name="connsiteY8" fmla="*/ 774 h 125166"/>
                <a:gd name="connsiteX9" fmla="*/ 189979 w 1410430"/>
                <a:gd name="connsiteY9" fmla="*/ 451 h 125166"/>
                <a:gd name="connsiteX10" fmla="*/ 1212862 w 1410430"/>
                <a:gd name="connsiteY10" fmla="*/ 613 h 125166"/>
                <a:gd name="connsiteX11" fmla="*/ 1238376 w 1410430"/>
                <a:gd name="connsiteY11" fmla="*/ 6668 h 12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0430" h="125166">
                  <a:moveTo>
                    <a:pt x="1238376" y="6668"/>
                  </a:moveTo>
                  <a:cubicBezTo>
                    <a:pt x="1292794" y="42193"/>
                    <a:pt x="1347212" y="77799"/>
                    <a:pt x="1401630" y="113405"/>
                  </a:cubicBezTo>
                  <a:cubicBezTo>
                    <a:pt x="1404699" y="115424"/>
                    <a:pt x="1407524" y="117927"/>
                    <a:pt x="1410431" y="120187"/>
                  </a:cubicBezTo>
                  <a:cubicBezTo>
                    <a:pt x="1407040" y="124144"/>
                    <a:pt x="1402357" y="124144"/>
                    <a:pt x="1397755" y="124467"/>
                  </a:cubicBezTo>
                  <a:cubicBezTo>
                    <a:pt x="1393557" y="124709"/>
                    <a:pt x="1389358" y="124628"/>
                    <a:pt x="1385160" y="124628"/>
                  </a:cubicBezTo>
                  <a:cubicBezTo>
                    <a:pt x="931971" y="124628"/>
                    <a:pt x="478702" y="124628"/>
                    <a:pt x="25514" y="124467"/>
                  </a:cubicBezTo>
                  <a:cubicBezTo>
                    <a:pt x="16874" y="124467"/>
                    <a:pt x="6782" y="128100"/>
                    <a:pt x="0" y="118815"/>
                  </a:cubicBezTo>
                  <a:cubicBezTo>
                    <a:pt x="54822" y="81433"/>
                    <a:pt x="109644" y="44050"/>
                    <a:pt x="164465" y="6749"/>
                  </a:cubicBezTo>
                  <a:cubicBezTo>
                    <a:pt x="166968" y="1985"/>
                    <a:pt x="171571" y="1259"/>
                    <a:pt x="176173" y="774"/>
                  </a:cubicBezTo>
                  <a:cubicBezTo>
                    <a:pt x="180775" y="290"/>
                    <a:pt x="185377" y="451"/>
                    <a:pt x="189979" y="451"/>
                  </a:cubicBezTo>
                  <a:cubicBezTo>
                    <a:pt x="530940" y="451"/>
                    <a:pt x="871901" y="451"/>
                    <a:pt x="1212862" y="613"/>
                  </a:cubicBezTo>
                  <a:cubicBezTo>
                    <a:pt x="1221582" y="451"/>
                    <a:pt x="1231594" y="-2617"/>
                    <a:pt x="1238376" y="6668"/>
                  </a:cubicBezTo>
                  <a:close/>
                </a:path>
              </a:pathLst>
            </a:custGeom>
            <a:solidFill>
              <a:schemeClr val="accent1">
                <a:lumMod val="75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14" name="Graphic 16">
              <a:extLst>
                <a:ext uri="{FF2B5EF4-FFF2-40B4-BE49-F238E27FC236}">
                  <a16:creationId xmlns:a16="http://schemas.microsoft.com/office/drawing/2014/main" xmlns="" id="{92BFC27F-4F43-473A-9764-46B5B919FFAB}"/>
                </a:ext>
              </a:extLst>
            </p:cNvPr>
            <p:cNvSpPr/>
            <p:nvPr/>
          </p:nvSpPr>
          <p:spPr>
            <a:xfrm>
              <a:off x="2975999" y="3859070"/>
              <a:ext cx="1410027" cy="124721"/>
            </a:xfrm>
            <a:custGeom>
              <a:avLst/>
              <a:gdLst>
                <a:gd name="connsiteX0" fmla="*/ 1239910 w 1410027"/>
                <a:gd name="connsiteY0" fmla="*/ 8605 h 124721"/>
                <a:gd name="connsiteX1" fmla="*/ 1410027 w 1410027"/>
                <a:gd name="connsiteY1" fmla="*/ 119864 h 124721"/>
                <a:gd name="connsiteX2" fmla="*/ 1397270 w 1410027"/>
                <a:gd name="connsiteY2" fmla="*/ 124143 h 124721"/>
                <a:gd name="connsiteX3" fmla="*/ 1384675 w 1410027"/>
                <a:gd name="connsiteY3" fmla="*/ 124304 h 124721"/>
                <a:gd name="connsiteX4" fmla="*/ 25998 w 1410027"/>
                <a:gd name="connsiteY4" fmla="*/ 124143 h 124721"/>
                <a:gd name="connsiteX5" fmla="*/ 0 w 1410027"/>
                <a:gd name="connsiteY5" fmla="*/ 118895 h 124721"/>
                <a:gd name="connsiteX6" fmla="*/ 163012 w 1410027"/>
                <a:gd name="connsiteY6" fmla="*/ 8605 h 124721"/>
                <a:gd name="connsiteX7" fmla="*/ 176496 w 1410027"/>
                <a:gd name="connsiteY7" fmla="*/ 773 h 124721"/>
                <a:gd name="connsiteX8" fmla="*/ 194097 w 1410027"/>
                <a:gd name="connsiteY8" fmla="*/ 47 h 124721"/>
                <a:gd name="connsiteX9" fmla="*/ 1213347 w 1410027"/>
                <a:gd name="connsiteY9" fmla="*/ 47 h 124721"/>
                <a:gd name="connsiteX10" fmla="*/ 1228445 w 1410027"/>
                <a:gd name="connsiteY10" fmla="*/ 531 h 124721"/>
                <a:gd name="connsiteX11" fmla="*/ 1239910 w 1410027"/>
                <a:gd name="connsiteY11" fmla="*/ 8605 h 12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0027" h="124721">
                  <a:moveTo>
                    <a:pt x="1239910" y="8605"/>
                  </a:moveTo>
                  <a:cubicBezTo>
                    <a:pt x="1297154" y="44857"/>
                    <a:pt x="1353994" y="81755"/>
                    <a:pt x="1410027" y="119864"/>
                  </a:cubicBezTo>
                  <a:cubicBezTo>
                    <a:pt x="1406636" y="123820"/>
                    <a:pt x="1401873" y="123820"/>
                    <a:pt x="1397270" y="124143"/>
                  </a:cubicBezTo>
                  <a:cubicBezTo>
                    <a:pt x="1393072" y="124385"/>
                    <a:pt x="1388874" y="124304"/>
                    <a:pt x="1384675" y="124304"/>
                  </a:cubicBezTo>
                  <a:cubicBezTo>
                    <a:pt x="931810" y="124304"/>
                    <a:pt x="478863" y="124304"/>
                    <a:pt x="25998" y="124143"/>
                  </a:cubicBezTo>
                  <a:cubicBezTo>
                    <a:pt x="17197" y="124143"/>
                    <a:pt x="7266" y="127292"/>
                    <a:pt x="0" y="118895"/>
                  </a:cubicBezTo>
                  <a:cubicBezTo>
                    <a:pt x="54337" y="82159"/>
                    <a:pt x="108675" y="45342"/>
                    <a:pt x="163012" y="8605"/>
                  </a:cubicBezTo>
                  <a:cubicBezTo>
                    <a:pt x="165596" y="2711"/>
                    <a:pt x="171086" y="1742"/>
                    <a:pt x="176496" y="773"/>
                  </a:cubicBezTo>
                  <a:cubicBezTo>
                    <a:pt x="182309" y="-276"/>
                    <a:pt x="188203" y="47"/>
                    <a:pt x="194097" y="47"/>
                  </a:cubicBezTo>
                  <a:cubicBezTo>
                    <a:pt x="533847" y="47"/>
                    <a:pt x="873597" y="47"/>
                    <a:pt x="1213347" y="47"/>
                  </a:cubicBezTo>
                  <a:cubicBezTo>
                    <a:pt x="1218353" y="47"/>
                    <a:pt x="1223439" y="-115"/>
                    <a:pt x="1228445" y="531"/>
                  </a:cubicBezTo>
                  <a:cubicBezTo>
                    <a:pt x="1233612" y="1258"/>
                    <a:pt x="1238457" y="2550"/>
                    <a:pt x="1239910" y="8605"/>
                  </a:cubicBezTo>
                  <a:close/>
                </a:path>
              </a:pathLst>
            </a:custGeom>
            <a:solidFill>
              <a:schemeClr val="accent1">
                <a:lumMod val="75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15" name="Graphic 16">
              <a:extLst>
                <a:ext uri="{FF2B5EF4-FFF2-40B4-BE49-F238E27FC236}">
                  <a16:creationId xmlns:a16="http://schemas.microsoft.com/office/drawing/2014/main" xmlns="" id="{CBED4EC9-4764-4452-8097-644FC396EBFA}"/>
                </a:ext>
              </a:extLst>
            </p:cNvPr>
            <p:cNvSpPr/>
            <p:nvPr/>
          </p:nvSpPr>
          <p:spPr>
            <a:xfrm>
              <a:off x="3322496" y="4903598"/>
              <a:ext cx="715586" cy="197689"/>
            </a:xfrm>
            <a:custGeom>
              <a:avLst/>
              <a:gdLst>
                <a:gd name="connsiteX0" fmla="*/ 715384 w 715586"/>
                <a:gd name="connsiteY0" fmla="*/ 188889 h 197689"/>
                <a:gd name="connsiteX1" fmla="*/ 706906 w 715586"/>
                <a:gd name="connsiteY1" fmla="*/ 197448 h 197689"/>
                <a:gd name="connsiteX2" fmla="*/ 700609 w 715586"/>
                <a:gd name="connsiteY2" fmla="*/ 197448 h 197689"/>
                <a:gd name="connsiteX3" fmla="*/ 15295 w 715586"/>
                <a:gd name="connsiteY3" fmla="*/ 197690 h 197689"/>
                <a:gd name="connsiteX4" fmla="*/ 1327 w 715586"/>
                <a:gd name="connsiteY4" fmla="*/ 184368 h 197689"/>
                <a:gd name="connsiteX5" fmla="*/ 439 w 715586"/>
                <a:gd name="connsiteY5" fmla="*/ 36050 h 197689"/>
                <a:gd name="connsiteX6" fmla="*/ 3588 w 715586"/>
                <a:gd name="connsiteY6" fmla="*/ 3674 h 197689"/>
                <a:gd name="connsiteX7" fmla="*/ 702143 w 715586"/>
                <a:gd name="connsiteY7" fmla="*/ 1252 h 197689"/>
                <a:gd name="connsiteX8" fmla="*/ 715545 w 715586"/>
                <a:gd name="connsiteY8" fmla="*/ 14170 h 197689"/>
                <a:gd name="connsiteX9" fmla="*/ 715384 w 715586"/>
                <a:gd name="connsiteY9" fmla="*/ 188889 h 19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586" h="197689">
                  <a:moveTo>
                    <a:pt x="715384" y="188889"/>
                  </a:moveTo>
                  <a:cubicBezTo>
                    <a:pt x="715465" y="195429"/>
                    <a:pt x="713527" y="198255"/>
                    <a:pt x="706906" y="197448"/>
                  </a:cubicBezTo>
                  <a:cubicBezTo>
                    <a:pt x="704807" y="197205"/>
                    <a:pt x="702708" y="197448"/>
                    <a:pt x="700609" y="197448"/>
                  </a:cubicBezTo>
                  <a:cubicBezTo>
                    <a:pt x="472198" y="197448"/>
                    <a:pt x="243787" y="197367"/>
                    <a:pt x="15295" y="197690"/>
                  </a:cubicBezTo>
                  <a:cubicBezTo>
                    <a:pt x="4880" y="197690"/>
                    <a:pt x="358" y="196156"/>
                    <a:pt x="1327" y="184368"/>
                  </a:cubicBezTo>
                  <a:cubicBezTo>
                    <a:pt x="2538" y="169754"/>
                    <a:pt x="-691" y="48323"/>
                    <a:pt x="439" y="36050"/>
                  </a:cubicBezTo>
                  <a:cubicBezTo>
                    <a:pt x="1408" y="25716"/>
                    <a:pt x="-2710" y="10294"/>
                    <a:pt x="3588" y="3674"/>
                  </a:cubicBezTo>
                  <a:cubicBezTo>
                    <a:pt x="9966" y="-3108"/>
                    <a:pt x="608647" y="1655"/>
                    <a:pt x="702143" y="1252"/>
                  </a:cubicBezTo>
                  <a:cubicBezTo>
                    <a:pt x="712235" y="1171"/>
                    <a:pt x="716030" y="3351"/>
                    <a:pt x="715545" y="14170"/>
                  </a:cubicBezTo>
                  <a:cubicBezTo>
                    <a:pt x="714738" y="32901"/>
                    <a:pt x="715141" y="172580"/>
                    <a:pt x="715384" y="188889"/>
                  </a:cubicBezTo>
                  <a:close/>
                </a:path>
              </a:pathLst>
            </a:custGeom>
            <a:solidFill>
              <a:schemeClr val="accent1">
                <a:lumMod val="50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17" name="Graphic 16">
              <a:extLst>
                <a:ext uri="{FF2B5EF4-FFF2-40B4-BE49-F238E27FC236}">
                  <a16:creationId xmlns:a16="http://schemas.microsoft.com/office/drawing/2014/main" xmlns="" id="{C006FAB0-7EC9-4F92-9EDC-BEEC69021FDB}"/>
                </a:ext>
              </a:extLst>
            </p:cNvPr>
            <p:cNvSpPr/>
            <p:nvPr/>
          </p:nvSpPr>
          <p:spPr>
            <a:xfrm>
              <a:off x="2185241" y="4973316"/>
              <a:ext cx="1139302" cy="70565"/>
            </a:xfrm>
            <a:custGeom>
              <a:avLst/>
              <a:gdLst>
                <a:gd name="connsiteX0" fmla="*/ 242 w 1139302"/>
                <a:gd name="connsiteY0" fmla="*/ 70485 h 70565"/>
                <a:gd name="connsiteX1" fmla="*/ 0 w 1139302"/>
                <a:gd name="connsiteY1" fmla="*/ 0 h 70565"/>
                <a:gd name="connsiteX2" fmla="*/ 17601 w 1139302"/>
                <a:gd name="connsiteY2" fmla="*/ 727 h 70565"/>
                <a:gd name="connsiteX3" fmla="*/ 674090 w 1139302"/>
                <a:gd name="connsiteY3" fmla="*/ 565 h 70565"/>
                <a:gd name="connsiteX4" fmla="*/ 1126472 w 1139302"/>
                <a:gd name="connsiteY4" fmla="*/ 807 h 70565"/>
                <a:gd name="connsiteX5" fmla="*/ 1138905 w 1139302"/>
                <a:gd name="connsiteY5" fmla="*/ 323 h 70565"/>
                <a:gd name="connsiteX6" fmla="*/ 1138905 w 1139302"/>
                <a:gd name="connsiteY6" fmla="*/ 70566 h 70565"/>
                <a:gd name="connsiteX7" fmla="*/ 1022883 w 1139302"/>
                <a:gd name="connsiteY7" fmla="*/ 70243 h 70565"/>
                <a:gd name="connsiteX8" fmla="*/ 21719 w 1139302"/>
                <a:gd name="connsiteY8" fmla="*/ 70243 h 70565"/>
                <a:gd name="connsiteX9" fmla="*/ 242 w 1139302"/>
                <a:gd name="connsiteY9" fmla="*/ 70485 h 7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302" h="70565">
                  <a:moveTo>
                    <a:pt x="242" y="70485"/>
                  </a:moveTo>
                  <a:cubicBezTo>
                    <a:pt x="161" y="46990"/>
                    <a:pt x="81" y="23495"/>
                    <a:pt x="0" y="0"/>
                  </a:cubicBezTo>
                  <a:cubicBezTo>
                    <a:pt x="5894" y="242"/>
                    <a:pt x="11707" y="727"/>
                    <a:pt x="17601" y="727"/>
                  </a:cubicBezTo>
                  <a:cubicBezTo>
                    <a:pt x="236404" y="646"/>
                    <a:pt x="455288" y="565"/>
                    <a:pt x="674090" y="565"/>
                  </a:cubicBezTo>
                  <a:cubicBezTo>
                    <a:pt x="824911" y="565"/>
                    <a:pt x="975651" y="727"/>
                    <a:pt x="1126472" y="807"/>
                  </a:cubicBezTo>
                  <a:cubicBezTo>
                    <a:pt x="1129782" y="807"/>
                    <a:pt x="1135514" y="162"/>
                    <a:pt x="1138905" y="323"/>
                  </a:cubicBezTo>
                  <a:cubicBezTo>
                    <a:pt x="1139713" y="11949"/>
                    <a:pt x="1139067" y="52561"/>
                    <a:pt x="1138905" y="70566"/>
                  </a:cubicBezTo>
                  <a:cubicBezTo>
                    <a:pt x="1100231" y="70404"/>
                    <a:pt x="1061557" y="70243"/>
                    <a:pt x="1022883" y="70243"/>
                  </a:cubicBezTo>
                  <a:cubicBezTo>
                    <a:pt x="689189" y="70243"/>
                    <a:pt x="355494" y="70243"/>
                    <a:pt x="21719" y="70243"/>
                  </a:cubicBezTo>
                  <a:cubicBezTo>
                    <a:pt x="14533" y="70162"/>
                    <a:pt x="7347" y="70404"/>
                    <a:pt x="242" y="70485"/>
                  </a:cubicBezTo>
                  <a:close/>
                </a:path>
              </a:pathLst>
            </a:custGeom>
            <a:solidFill>
              <a:srgbClr val="092435"/>
            </a:solidFill>
            <a:ln w="8061" cap="flat">
              <a:noFill/>
              <a:prstDash val="solid"/>
              <a:miter/>
            </a:ln>
          </p:spPr>
          <p:txBody>
            <a:bodyPr rtlCol="0" anchor="ctr"/>
            <a:lstStyle/>
            <a:p>
              <a:endParaRPr lang="en-US">
                <a:latin typeface="Trebuchet MS" panose="020B0603020202020204" pitchFamily="34" charset="0"/>
              </a:endParaRPr>
            </a:p>
          </p:txBody>
        </p:sp>
        <p:sp>
          <p:nvSpPr>
            <p:cNvPr id="18" name="Graphic 16">
              <a:extLst>
                <a:ext uri="{FF2B5EF4-FFF2-40B4-BE49-F238E27FC236}">
                  <a16:creationId xmlns:a16="http://schemas.microsoft.com/office/drawing/2014/main" xmlns="" id="{425F18C0-ABDA-4FBE-BC3B-BB9C95713A09}"/>
                </a:ext>
              </a:extLst>
            </p:cNvPr>
            <p:cNvSpPr/>
            <p:nvPr/>
          </p:nvSpPr>
          <p:spPr>
            <a:xfrm>
              <a:off x="4038041" y="4973639"/>
              <a:ext cx="897377" cy="69902"/>
            </a:xfrm>
            <a:custGeom>
              <a:avLst/>
              <a:gdLst>
                <a:gd name="connsiteX0" fmla="*/ 0 w 897377"/>
                <a:gd name="connsiteY0" fmla="*/ 69516 h 69902"/>
                <a:gd name="connsiteX1" fmla="*/ 81 w 897377"/>
                <a:gd name="connsiteY1" fmla="*/ 323 h 69902"/>
                <a:gd name="connsiteX2" fmla="*/ 886031 w 897377"/>
                <a:gd name="connsiteY2" fmla="*/ 0 h 69902"/>
                <a:gd name="connsiteX3" fmla="*/ 897334 w 897377"/>
                <a:gd name="connsiteY3" fmla="*/ 11061 h 69902"/>
                <a:gd name="connsiteX4" fmla="*/ 897334 w 897377"/>
                <a:gd name="connsiteY4" fmla="*/ 58940 h 69902"/>
                <a:gd name="connsiteX5" fmla="*/ 885869 w 897377"/>
                <a:gd name="connsiteY5" fmla="*/ 69597 h 69902"/>
                <a:gd name="connsiteX6" fmla="*/ 884577 w 897377"/>
                <a:gd name="connsiteY6" fmla="*/ 69597 h 69902"/>
                <a:gd name="connsiteX7" fmla="*/ 0 w 897377"/>
                <a:gd name="connsiteY7" fmla="*/ 69516 h 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7377" h="69902">
                  <a:moveTo>
                    <a:pt x="0" y="69516"/>
                  </a:moveTo>
                  <a:cubicBezTo>
                    <a:pt x="0" y="46425"/>
                    <a:pt x="81" y="23334"/>
                    <a:pt x="81" y="323"/>
                  </a:cubicBezTo>
                  <a:cubicBezTo>
                    <a:pt x="295424" y="323"/>
                    <a:pt x="590768" y="323"/>
                    <a:pt x="886031" y="0"/>
                  </a:cubicBezTo>
                  <a:cubicBezTo>
                    <a:pt x="894670" y="0"/>
                    <a:pt x="897738" y="2018"/>
                    <a:pt x="897334" y="11061"/>
                  </a:cubicBezTo>
                  <a:cubicBezTo>
                    <a:pt x="896607" y="26967"/>
                    <a:pt x="896527" y="43034"/>
                    <a:pt x="897334" y="58940"/>
                  </a:cubicBezTo>
                  <a:cubicBezTo>
                    <a:pt x="897819" y="68224"/>
                    <a:pt x="894266" y="70889"/>
                    <a:pt x="885869" y="69597"/>
                  </a:cubicBezTo>
                  <a:cubicBezTo>
                    <a:pt x="885465" y="69516"/>
                    <a:pt x="885062" y="69597"/>
                    <a:pt x="884577" y="69597"/>
                  </a:cubicBezTo>
                  <a:cubicBezTo>
                    <a:pt x="589799" y="69516"/>
                    <a:pt x="294940" y="69516"/>
                    <a:pt x="0" y="69516"/>
                  </a:cubicBezTo>
                  <a:close/>
                </a:path>
              </a:pathLst>
            </a:custGeom>
            <a:solidFill>
              <a:srgbClr val="092436"/>
            </a:solidFill>
            <a:ln w="8061" cap="flat">
              <a:noFill/>
              <a:prstDash val="solid"/>
              <a:miter/>
            </a:ln>
          </p:spPr>
          <p:txBody>
            <a:bodyPr rtlCol="0" anchor="ctr"/>
            <a:lstStyle/>
            <a:p>
              <a:endParaRPr lang="en-US">
                <a:latin typeface="Trebuchet MS" panose="020B0603020202020204" pitchFamily="34" charset="0"/>
              </a:endParaRPr>
            </a:p>
          </p:txBody>
        </p:sp>
        <p:sp>
          <p:nvSpPr>
            <p:cNvPr id="20" name="Graphic 16">
              <a:extLst>
                <a:ext uri="{FF2B5EF4-FFF2-40B4-BE49-F238E27FC236}">
                  <a16:creationId xmlns:a16="http://schemas.microsoft.com/office/drawing/2014/main" xmlns="" id="{044C299A-EA1B-465C-8169-49882D150B42}"/>
                </a:ext>
              </a:extLst>
            </p:cNvPr>
            <p:cNvSpPr/>
            <p:nvPr/>
          </p:nvSpPr>
          <p:spPr>
            <a:xfrm>
              <a:off x="2973098" y="3977965"/>
              <a:ext cx="1415765" cy="311977"/>
            </a:xfrm>
            <a:custGeom>
              <a:avLst/>
              <a:gdLst>
                <a:gd name="connsiteX0" fmla="*/ 2901 w 1415765"/>
                <a:gd name="connsiteY0" fmla="*/ 0 h 311977"/>
                <a:gd name="connsiteX1" fmla="*/ 17838 w 1415765"/>
                <a:gd name="connsiteY1" fmla="*/ 1292 h 311977"/>
                <a:gd name="connsiteX2" fmla="*/ 1400333 w 1415765"/>
                <a:gd name="connsiteY2" fmla="*/ 1373 h 311977"/>
                <a:gd name="connsiteX3" fmla="*/ 1412928 w 1415765"/>
                <a:gd name="connsiteY3" fmla="*/ 969 h 311977"/>
                <a:gd name="connsiteX4" fmla="*/ 1415270 w 1415765"/>
                <a:gd name="connsiteY4" fmla="*/ 11142 h 311977"/>
                <a:gd name="connsiteX5" fmla="*/ 1415593 w 1415765"/>
                <a:gd name="connsiteY5" fmla="*/ 300753 h 311977"/>
                <a:gd name="connsiteX6" fmla="*/ 1404612 w 1415765"/>
                <a:gd name="connsiteY6" fmla="*/ 311976 h 311977"/>
                <a:gd name="connsiteX7" fmla="*/ 11783 w 1415765"/>
                <a:gd name="connsiteY7" fmla="*/ 311895 h 311977"/>
                <a:gd name="connsiteX8" fmla="*/ 75 w 1415765"/>
                <a:gd name="connsiteY8" fmla="*/ 301318 h 311977"/>
                <a:gd name="connsiteX9" fmla="*/ 398 w 1415765"/>
                <a:gd name="connsiteY9" fmla="*/ 10254 h 311977"/>
                <a:gd name="connsiteX10" fmla="*/ 2901 w 1415765"/>
                <a:gd name="connsiteY10" fmla="*/ 0 h 31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65" h="311977">
                  <a:moveTo>
                    <a:pt x="2901" y="0"/>
                  </a:moveTo>
                  <a:cubicBezTo>
                    <a:pt x="7746" y="2099"/>
                    <a:pt x="12832" y="1292"/>
                    <a:pt x="17838" y="1292"/>
                  </a:cubicBezTo>
                  <a:cubicBezTo>
                    <a:pt x="478697" y="1373"/>
                    <a:pt x="939475" y="1373"/>
                    <a:pt x="1400333" y="1373"/>
                  </a:cubicBezTo>
                  <a:cubicBezTo>
                    <a:pt x="1404532" y="1373"/>
                    <a:pt x="1408730" y="1130"/>
                    <a:pt x="1412928" y="969"/>
                  </a:cubicBezTo>
                  <a:cubicBezTo>
                    <a:pt x="1417369" y="3472"/>
                    <a:pt x="1415270" y="7751"/>
                    <a:pt x="1415270" y="11142"/>
                  </a:cubicBezTo>
                  <a:cubicBezTo>
                    <a:pt x="1415431" y="107706"/>
                    <a:pt x="1415270" y="204189"/>
                    <a:pt x="1415593" y="300753"/>
                  </a:cubicBezTo>
                  <a:cubicBezTo>
                    <a:pt x="1415593" y="309473"/>
                    <a:pt x="1413494" y="312057"/>
                    <a:pt x="1404612" y="311976"/>
                  </a:cubicBezTo>
                  <a:cubicBezTo>
                    <a:pt x="1354231" y="311572"/>
                    <a:pt x="59661" y="311572"/>
                    <a:pt x="11783" y="311895"/>
                  </a:cubicBezTo>
                  <a:cubicBezTo>
                    <a:pt x="3709" y="311976"/>
                    <a:pt x="75" y="310846"/>
                    <a:pt x="75" y="301318"/>
                  </a:cubicBezTo>
                  <a:cubicBezTo>
                    <a:pt x="479" y="204270"/>
                    <a:pt x="318" y="107302"/>
                    <a:pt x="398" y="10254"/>
                  </a:cubicBezTo>
                  <a:cubicBezTo>
                    <a:pt x="318" y="6782"/>
                    <a:pt x="-1378" y="2584"/>
                    <a:pt x="2901" y="0"/>
                  </a:cubicBezTo>
                  <a:close/>
                </a:path>
              </a:pathLst>
            </a:custGeom>
            <a:solidFill>
              <a:srgbClr val="1E468C"/>
            </a:solidFill>
            <a:ln w="8061" cap="flat">
              <a:noFill/>
              <a:prstDash val="solid"/>
              <a:miter/>
            </a:ln>
          </p:spPr>
          <p:txBody>
            <a:bodyPr rtlCol="0" anchor="ctr"/>
            <a:lstStyle/>
            <a:p>
              <a:endParaRPr lang="en-US">
                <a:latin typeface="Trebuchet MS" panose="020B0603020202020204" pitchFamily="34" charset="0"/>
              </a:endParaRPr>
            </a:p>
          </p:txBody>
        </p:sp>
        <p:sp>
          <p:nvSpPr>
            <p:cNvPr id="21" name="Graphic 16">
              <a:extLst>
                <a:ext uri="{FF2B5EF4-FFF2-40B4-BE49-F238E27FC236}">
                  <a16:creationId xmlns:a16="http://schemas.microsoft.com/office/drawing/2014/main" xmlns="" id="{7DE969C8-3452-467A-810C-63E865B48171}"/>
                </a:ext>
              </a:extLst>
            </p:cNvPr>
            <p:cNvSpPr/>
            <p:nvPr/>
          </p:nvSpPr>
          <p:spPr>
            <a:xfrm>
              <a:off x="2972949" y="3127379"/>
              <a:ext cx="1415883" cy="312219"/>
            </a:xfrm>
            <a:custGeom>
              <a:avLst/>
              <a:gdLst>
                <a:gd name="connsiteX0" fmla="*/ 13788 w 1415883"/>
                <a:gd name="connsiteY0" fmla="*/ 312218 h 312219"/>
                <a:gd name="connsiteX1" fmla="*/ 224 w 1415883"/>
                <a:gd name="connsiteY1" fmla="*/ 298169 h 312219"/>
                <a:gd name="connsiteX2" fmla="*/ 547 w 1415883"/>
                <a:gd name="connsiteY2" fmla="*/ 12595 h 312219"/>
                <a:gd name="connsiteX3" fmla="*/ 3211 w 1415883"/>
                <a:gd name="connsiteY3" fmla="*/ 0 h 312219"/>
                <a:gd name="connsiteX4" fmla="*/ 16533 w 1415883"/>
                <a:gd name="connsiteY4" fmla="*/ 2099 h 312219"/>
                <a:gd name="connsiteX5" fmla="*/ 1399755 w 1415883"/>
                <a:gd name="connsiteY5" fmla="*/ 2180 h 312219"/>
                <a:gd name="connsiteX6" fmla="*/ 1413319 w 1415883"/>
                <a:gd name="connsiteY6" fmla="*/ 646 h 312219"/>
                <a:gd name="connsiteX7" fmla="*/ 1415419 w 1415883"/>
                <a:gd name="connsiteY7" fmla="*/ 12434 h 312219"/>
                <a:gd name="connsiteX8" fmla="*/ 1415742 w 1415883"/>
                <a:gd name="connsiteY8" fmla="*/ 299784 h 312219"/>
                <a:gd name="connsiteX9" fmla="*/ 1403146 w 1415883"/>
                <a:gd name="connsiteY9" fmla="*/ 312218 h 312219"/>
                <a:gd name="connsiteX10" fmla="*/ 13788 w 1415883"/>
                <a:gd name="connsiteY10" fmla="*/ 312218 h 31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883" h="312219">
                  <a:moveTo>
                    <a:pt x="13788" y="312218"/>
                  </a:moveTo>
                  <a:cubicBezTo>
                    <a:pt x="2242" y="312299"/>
                    <a:pt x="143" y="308827"/>
                    <a:pt x="224" y="298169"/>
                  </a:cubicBezTo>
                  <a:cubicBezTo>
                    <a:pt x="628" y="202978"/>
                    <a:pt x="466" y="107787"/>
                    <a:pt x="547" y="12595"/>
                  </a:cubicBezTo>
                  <a:cubicBezTo>
                    <a:pt x="547" y="8397"/>
                    <a:pt x="-1794" y="3310"/>
                    <a:pt x="3211" y="0"/>
                  </a:cubicBezTo>
                  <a:cubicBezTo>
                    <a:pt x="7248" y="3391"/>
                    <a:pt x="12012" y="2099"/>
                    <a:pt x="16533" y="2099"/>
                  </a:cubicBezTo>
                  <a:cubicBezTo>
                    <a:pt x="477634" y="2180"/>
                    <a:pt x="938735" y="2180"/>
                    <a:pt x="1399755" y="2180"/>
                  </a:cubicBezTo>
                  <a:cubicBezTo>
                    <a:pt x="1404277" y="2180"/>
                    <a:pt x="1409040" y="3230"/>
                    <a:pt x="1413319" y="646"/>
                  </a:cubicBezTo>
                  <a:cubicBezTo>
                    <a:pt x="1417356" y="3956"/>
                    <a:pt x="1415419" y="8478"/>
                    <a:pt x="1415419" y="12434"/>
                  </a:cubicBezTo>
                  <a:cubicBezTo>
                    <a:pt x="1415580" y="108190"/>
                    <a:pt x="1415338" y="204028"/>
                    <a:pt x="1415742" y="299784"/>
                  </a:cubicBezTo>
                  <a:cubicBezTo>
                    <a:pt x="1415822" y="309957"/>
                    <a:pt x="1412916" y="312218"/>
                    <a:pt x="1403146" y="312218"/>
                  </a:cubicBezTo>
                  <a:cubicBezTo>
                    <a:pt x="1349374" y="311814"/>
                    <a:pt x="64896" y="311653"/>
                    <a:pt x="13788" y="312218"/>
                  </a:cubicBezTo>
                  <a:close/>
                </a:path>
              </a:pathLst>
            </a:custGeom>
            <a:solidFill>
              <a:srgbClr val="1E458A"/>
            </a:solidFill>
            <a:ln w="8061" cap="flat">
              <a:noFill/>
              <a:prstDash val="solid"/>
              <a:miter/>
            </a:ln>
          </p:spPr>
          <p:txBody>
            <a:bodyPr rtlCol="0" anchor="ctr"/>
            <a:lstStyle/>
            <a:p>
              <a:endParaRPr lang="en-US">
                <a:latin typeface="Trebuchet MS" panose="020B0603020202020204" pitchFamily="34" charset="0"/>
              </a:endParaRPr>
            </a:p>
          </p:txBody>
        </p:sp>
        <p:sp>
          <p:nvSpPr>
            <p:cNvPr id="23" name="Graphic 16">
              <a:extLst>
                <a:ext uri="{FF2B5EF4-FFF2-40B4-BE49-F238E27FC236}">
                  <a16:creationId xmlns:a16="http://schemas.microsoft.com/office/drawing/2014/main" xmlns="" id="{7FBC54E5-17F5-4587-A5B6-AC05C377F3B3}"/>
                </a:ext>
              </a:extLst>
            </p:cNvPr>
            <p:cNvSpPr/>
            <p:nvPr/>
          </p:nvSpPr>
          <p:spPr>
            <a:xfrm>
              <a:off x="2973046" y="3551905"/>
              <a:ext cx="1415563" cy="312944"/>
            </a:xfrm>
            <a:custGeom>
              <a:avLst/>
              <a:gdLst>
                <a:gd name="connsiteX0" fmla="*/ 12319 w 1415563"/>
                <a:gd name="connsiteY0" fmla="*/ 312864 h 312944"/>
                <a:gd name="connsiteX1" fmla="*/ 46 w 1415563"/>
                <a:gd name="connsiteY1" fmla="*/ 301237 h 312944"/>
                <a:gd name="connsiteX2" fmla="*/ 369 w 1415563"/>
                <a:gd name="connsiteY2" fmla="*/ 11546 h 312944"/>
                <a:gd name="connsiteX3" fmla="*/ 2549 w 1415563"/>
                <a:gd name="connsiteY3" fmla="*/ 1130 h 312944"/>
                <a:gd name="connsiteX4" fmla="*/ 7555 w 1415563"/>
                <a:gd name="connsiteY4" fmla="*/ 1373 h 312944"/>
                <a:gd name="connsiteX5" fmla="*/ 1395056 w 1415563"/>
                <a:gd name="connsiteY5" fmla="*/ 3391 h 312944"/>
                <a:gd name="connsiteX6" fmla="*/ 1411365 w 1415563"/>
                <a:gd name="connsiteY6" fmla="*/ 0 h 312944"/>
                <a:gd name="connsiteX7" fmla="*/ 1415322 w 1415563"/>
                <a:gd name="connsiteY7" fmla="*/ 10738 h 312944"/>
                <a:gd name="connsiteX8" fmla="*/ 1415564 w 1415563"/>
                <a:gd name="connsiteY8" fmla="*/ 302449 h 312944"/>
                <a:gd name="connsiteX9" fmla="*/ 1405068 w 1415563"/>
                <a:gd name="connsiteY9" fmla="*/ 312945 h 312944"/>
                <a:gd name="connsiteX10" fmla="*/ 12319 w 1415563"/>
                <a:gd name="connsiteY10" fmla="*/ 312864 h 31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563" h="312944">
                  <a:moveTo>
                    <a:pt x="12319" y="312864"/>
                  </a:moveTo>
                  <a:cubicBezTo>
                    <a:pt x="3357" y="312945"/>
                    <a:pt x="46" y="311249"/>
                    <a:pt x="46" y="301237"/>
                  </a:cubicBezTo>
                  <a:cubicBezTo>
                    <a:pt x="450" y="204674"/>
                    <a:pt x="288" y="108110"/>
                    <a:pt x="369" y="11546"/>
                  </a:cubicBezTo>
                  <a:cubicBezTo>
                    <a:pt x="369" y="8074"/>
                    <a:pt x="-1326" y="3876"/>
                    <a:pt x="2549" y="1130"/>
                  </a:cubicBezTo>
                  <a:cubicBezTo>
                    <a:pt x="4245" y="1211"/>
                    <a:pt x="5940" y="1373"/>
                    <a:pt x="7555" y="1373"/>
                  </a:cubicBezTo>
                  <a:cubicBezTo>
                    <a:pt x="76829" y="2099"/>
                    <a:pt x="1001776" y="3553"/>
                    <a:pt x="1395056" y="3391"/>
                  </a:cubicBezTo>
                  <a:cubicBezTo>
                    <a:pt x="1400546" y="3391"/>
                    <a:pt x="1407005" y="6136"/>
                    <a:pt x="1411365" y="0"/>
                  </a:cubicBezTo>
                  <a:cubicBezTo>
                    <a:pt x="1416936" y="2018"/>
                    <a:pt x="1415322" y="6782"/>
                    <a:pt x="1415322" y="10738"/>
                  </a:cubicBezTo>
                  <a:cubicBezTo>
                    <a:pt x="1415402" y="107948"/>
                    <a:pt x="1415241" y="205158"/>
                    <a:pt x="1415564" y="302449"/>
                  </a:cubicBezTo>
                  <a:cubicBezTo>
                    <a:pt x="1415564" y="311007"/>
                    <a:pt x="1412980" y="312945"/>
                    <a:pt x="1405068" y="312945"/>
                  </a:cubicBezTo>
                  <a:cubicBezTo>
                    <a:pt x="1355656" y="312541"/>
                    <a:pt x="59389" y="312460"/>
                    <a:pt x="12319" y="312864"/>
                  </a:cubicBezTo>
                  <a:close/>
                </a:path>
              </a:pathLst>
            </a:custGeom>
            <a:solidFill>
              <a:srgbClr val="1E458B"/>
            </a:solidFill>
            <a:ln w="8061" cap="flat">
              <a:noFill/>
              <a:prstDash val="solid"/>
              <a:miter/>
            </a:ln>
          </p:spPr>
          <p:txBody>
            <a:bodyPr rtlCol="0" anchor="ctr"/>
            <a:lstStyle/>
            <a:p>
              <a:endParaRPr lang="en-US">
                <a:latin typeface="Trebuchet MS" panose="020B0603020202020204" pitchFamily="34" charset="0"/>
              </a:endParaRPr>
            </a:p>
          </p:txBody>
        </p:sp>
        <p:sp>
          <p:nvSpPr>
            <p:cNvPr id="24" name="Graphic 16">
              <a:extLst>
                <a:ext uri="{FF2B5EF4-FFF2-40B4-BE49-F238E27FC236}">
                  <a16:creationId xmlns:a16="http://schemas.microsoft.com/office/drawing/2014/main" xmlns="" id="{938824B0-E226-4862-BE53-1A6F4398799C}"/>
                </a:ext>
              </a:extLst>
            </p:cNvPr>
            <p:cNvSpPr/>
            <p:nvPr/>
          </p:nvSpPr>
          <p:spPr>
            <a:xfrm>
              <a:off x="2972889" y="4403621"/>
              <a:ext cx="1415903" cy="314687"/>
            </a:xfrm>
            <a:custGeom>
              <a:avLst/>
              <a:gdLst>
                <a:gd name="connsiteX0" fmla="*/ 674698 w 1415903"/>
                <a:gd name="connsiteY0" fmla="*/ 312218 h 314687"/>
                <a:gd name="connsiteX1" fmla="*/ 14091 w 1415903"/>
                <a:gd name="connsiteY1" fmla="*/ 312137 h 314687"/>
                <a:gd name="connsiteX2" fmla="*/ 123 w 1415903"/>
                <a:gd name="connsiteY2" fmla="*/ 298735 h 314687"/>
                <a:gd name="connsiteX3" fmla="*/ 527 w 1415903"/>
                <a:gd name="connsiteY3" fmla="*/ 12757 h 314687"/>
                <a:gd name="connsiteX4" fmla="*/ 3111 w 1415903"/>
                <a:gd name="connsiteY4" fmla="*/ 0 h 314687"/>
                <a:gd name="connsiteX5" fmla="*/ 15383 w 1415903"/>
                <a:gd name="connsiteY5" fmla="*/ 1615 h 314687"/>
                <a:gd name="connsiteX6" fmla="*/ 1403530 w 1415903"/>
                <a:gd name="connsiteY6" fmla="*/ 1615 h 314687"/>
                <a:gd name="connsiteX7" fmla="*/ 1413622 w 1415903"/>
                <a:gd name="connsiteY7" fmla="*/ 1373 h 314687"/>
                <a:gd name="connsiteX8" fmla="*/ 1415398 w 1415903"/>
                <a:gd name="connsiteY8" fmla="*/ 13241 h 314687"/>
                <a:gd name="connsiteX9" fmla="*/ 1415721 w 1415903"/>
                <a:gd name="connsiteY9" fmla="*/ 299138 h 314687"/>
                <a:gd name="connsiteX10" fmla="*/ 1402723 w 1415903"/>
                <a:gd name="connsiteY10" fmla="*/ 312218 h 314687"/>
                <a:gd name="connsiteX11" fmla="*/ 757698 w 1415903"/>
                <a:gd name="connsiteY11" fmla="*/ 311976 h 314687"/>
                <a:gd name="connsiteX12" fmla="*/ 674698 w 1415903"/>
                <a:gd name="connsiteY12" fmla="*/ 312218 h 31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5903" h="314687">
                  <a:moveTo>
                    <a:pt x="674698" y="312218"/>
                  </a:moveTo>
                  <a:cubicBezTo>
                    <a:pt x="673810" y="312137"/>
                    <a:pt x="233459" y="311814"/>
                    <a:pt x="14091" y="312137"/>
                  </a:cubicBezTo>
                  <a:cubicBezTo>
                    <a:pt x="3514" y="312137"/>
                    <a:pt x="42" y="310280"/>
                    <a:pt x="123" y="298735"/>
                  </a:cubicBezTo>
                  <a:cubicBezTo>
                    <a:pt x="688" y="203382"/>
                    <a:pt x="365" y="108029"/>
                    <a:pt x="527" y="12757"/>
                  </a:cubicBezTo>
                  <a:cubicBezTo>
                    <a:pt x="527" y="8478"/>
                    <a:pt x="-1734" y="3391"/>
                    <a:pt x="3111" y="0"/>
                  </a:cubicBezTo>
                  <a:cubicBezTo>
                    <a:pt x="6905" y="2422"/>
                    <a:pt x="11265" y="1615"/>
                    <a:pt x="15383" y="1615"/>
                  </a:cubicBezTo>
                  <a:cubicBezTo>
                    <a:pt x="478098" y="1615"/>
                    <a:pt x="940814" y="1615"/>
                    <a:pt x="1403530" y="1615"/>
                  </a:cubicBezTo>
                  <a:cubicBezTo>
                    <a:pt x="1406921" y="1615"/>
                    <a:pt x="1410231" y="1453"/>
                    <a:pt x="1413622" y="1373"/>
                  </a:cubicBezTo>
                  <a:cubicBezTo>
                    <a:pt x="1417336" y="4844"/>
                    <a:pt x="1415398" y="9285"/>
                    <a:pt x="1415398" y="13241"/>
                  </a:cubicBezTo>
                  <a:cubicBezTo>
                    <a:pt x="1415560" y="108513"/>
                    <a:pt x="1415318" y="203785"/>
                    <a:pt x="1415721" y="299138"/>
                  </a:cubicBezTo>
                  <a:cubicBezTo>
                    <a:pt x="1415802" y="309554"/>
                    <a:pt x="1413219" y="312218"/>
                    <a:pt x="1402723" y="312218"/>
                  </a:cubicBezTo>
                  <a:cubicBezTo>
                    <a:pt x="1187714" y="311895"/>
                    <a:pt x="972706" y="311976"/>
                    <a:pt x="757698" y="311976"/>
                  </a:cubicBezTo>
                  <a:cubicBezTo>
                    <a:pt x="752773" y="311895"/>
                    <a:pt x="682933" y="317950"/>
                    <a:pt x="674698" y="312218"/>
                  </a:cubicBezTo>
                  <a:close/>
                </a:path>
              </a:pathLst>
            </a:custGeom>
            <a:solidFill>
              <a:srgbClr val="1F458A"/>
            </a:solidFill>
            <a:ln w="8061" cap="flat">
              <a:noFill/>
              <a:prstDash val="solid"/>
              <a:miter/>
            </a:ln>
          </p:spPr>
          <p:txBody>
            <a:bodyPr rtlCol="0" anchor="ctr"/>
            <a:lstStyle/>
            <a:p>
              <a:endParaRPr lang="en-US">
                <a:latin typeface="Trebuchet MS" panose="020B0603020202020204" pitchFamily="34" charset="0"/>
              </a:endParaRPr>
            </a:p>
          </p:txBody>
        </p:sp>
        <p:sp>
          <p:nvSpPr>
            <p:cNvPr id="26" name="Graphic 16">
              <a:extLst>
                <a:ext uri="{FF2B5EF4-FFF2-40B4-BE49-F238E27FC236}">
                  <a16:creationId xmlns:a16="http://schemas.microsoft.com/office/drawing/2014/main" xmlns="" id="{C5A73D45-87A3-45B6-B2F6-797CEDB10CDB}"/>
                </a:ext>
              </a:extLst>
            </p:cNvPr>
            <p:cNvSpPr/>
            <p:nvPr/>
          </p:nvSpPr>
          <p:spPr>
            <a:xfrm>
              <a:off x="3647506" y="4715839"/>
              <a:ext cx="68063" cy="188528"/>
            </a:xfrm>
            <a:custGeom>
              <a:avLst/>
              <a:gdLst>
                <a:gd name="connsiteX0" fmla="*/ 81 w 68063"/>
                <a:gd name="connsiteY0" fmla="*/ 0 h 188528"/>
                <a:gd name="connsiteX1" fmla="*/ 68063 w 68063"/>
                <a:gd name="connsiteY1" fmla="*/ 81 h 188528"/>
                <a:gd name="connsiteX2" fmla="*/ 67821 w 68063"/>
                <a:gd name="connsiteY2" fmla="*/ 188526 h 188528"/>
                <a:gd name="connsiteX3" fmla="*/ 0 w 68063"/>
                <a:gd name="connsiteY3" fmla="*/ 187718 h 188528"/>
                <a:gd name="connsiteX4" fmla="*/ 81 w 68063"/>
                <a:gd name="connsiteY4" fmla="*/ 0 h 188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3" h="188528">
                  <a:moveTo>
                    <a:pt x="81" y="0"/>
                  </a:moveTo>
                  <a:cubicBezTo>
                    <a:pt x="22768" y="0"/>
                    <a:pt x="45456" y="81"/>
                    <a:pt x="68063" y="81"/>
                  </a:cubicBezTo>
                  <a:cubicBezTo>
                    <a:pt x="67982" y="62896"/>
                    <a:pt x="67902" y="125711"/>
                    <a:pt x="67821" y="188526"/>
                  </a:cubicBezTo>
                  <a:cubicBezTo>
                    <a:pt x="48928" y="188606"/>
                    <a:pt x="18893" y="187153"/>
                    <a:pt x="0" y="187718"/>
                  </a:cubicBezTo>
                  <a:cubicBezTo>
                    <a:pt x="404" y="169391"/>
                    <a:pt x="0" y="59101"/>
                    <a:pt x="81" y="0"/>
                  </a:cubicBezTo>
                  <a:close/>
                </a:path>
              </a:pathLst>
            </a:custGeom>
            <a:solidFill>
              <a:srgbClr val="092536"/>
            </a:solidFill>
            <a:ln w="8061" cap="flat">
              <a:noFill/>
              <a:prstDash val="solid"/>
              <a:miter/>
            </a:ln>
          </p:spPr>
          <p:txBody>
            <a:bodyPr rtlCol="0" anchor="ctr"/>
            <a:lstStyle/>
            <a:p>
              <a:endParaRPr lang="en-US">
                <a:latin typeface="Trebuchet MS" panose="020B0603020202020204" pitchFamily="34" charset="0"/>
              </a:endParaRPr>
            </a:p>
          </p:txBody>
        </p:sp>
        <p:sp>
          <p:nvSpPr>
            <p:cNvPr id="34" name="Graphic 16">
              <a:extLst>
                <a:ext uri="{FF2B5EF4-FFF2-40B4-BE49-F238E27FC236}">
                  <a16:creationId xmlns:a16="http://schemas.microsoft.com/office/drawing/2014/main" xmlns="" id="{23823FF2-5C68-4988-866C-7352C66C22DE}"/>
                </a:ext>
              </a:extLst>
            </p:cNvPr>
            <p:cNvSpPr/>
            <p:nvPr/>
          </p:nvSpPr>
          <p:spPr>
            <a:xfrm>
              <a:off x="2983910" y="3991287"/>
              <a:ext cx="1392591" cy="287996"/>
            </a:xfrm>
            <a:custGeom>
              <a:avLst/>
              <a:gdLst>
                <a:gd name="connsiteX0" fmla="*/ 16635 w 1392591"/>
                <a:gd name="connsiteY0" fmla="*/ 287835 h 287996"/>
                <a:gd name="connsiteX1" fmla="*/ 244 w 1392591"/>
                <a:gd name="connsiteY1" fmla="*/ 271606 h 287996"/>
                <a:gd name="connsiteX2" fmla="*/ 2 w 1392591"/>
                <a:gd name="connsiteY2" fmla="*/ 15744 h 287996"/>
                <a:gd name="connsiteX3" fmla="*/ 14939 w 1392591"/>
                <a:gd name="connsiteY3" fmla="*/ 0 h 287996"/>
                <a:gd name="connsiteX4" fmla="*/ 1377815 w 1392591"/>
                <a:gd name="connsiteY4" fmla="*/ 81 h 287996"/>
                <a:gd name="connsiteX5" fmla="*/ 1392590 w 1392591"/>
                <a:gd name="connsiteY5" fmla="*/ 14614 h 287996"/>
                <a:gd name="connsiteX6" fmla="*/ 1392590 w 1392591"/>
                <a:gd name="connsiteY6" fmla="*/ 272979 h 287996"/>
                <a:gd name="connsiteX7" fmla="*/ 1376926 w 1392591"/>
                <a:gd name="connsiteY7" fmla="*/ 287996 h 287996"/>
                <a:gd name="connsiteX8" fmla="*/ 16635 w 1392591"/>
                <a:gd name="connsiteY8" fmla="*/ 287835 h 28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591" h="287996">
                  <a:moveTo>
                    <a:pt x="16635" y="287835"/>
                  </a:moveTo>
                  <a:cubicBezTo>
                    <a:pt x="244" y="287835"/>
                    <a:pt x="244" y="287835"/>
                    <a:pt x="244" y="271606"/>
                  </a:cubicBezTo>
                  <a:cubicBezTo>
                    <a:pt x="244" y="186346"/>
                    <a:pt x="487" y="101005"/>
                    <a:pt x="2" y="15744"/>
                  </a:cubicBezTo>
                  <a:cubicBezTo>
                    <a:pt x="-79" y="4118"/>
                    <a:pt x="2182" y="0"/>
                    <a:pt x="14939" y="0"/>
                  </a:cubicBezTo>
                  <a:cubicBezTo>
                    <a:pt x="469258" y="323"/>
                    <a:pt x="923576" y="323"/>
                    <a:pt x="1377815" y="81"/>
                  </a:cubicBezTo>
                  <a:cubicBezTo>
                    <a:pt x="1389199" y="81"/>
                    <a:pt x="1392671" y="2907"/>
                    <a:pt x="1392590" y="14614"/>
                  </a:cubicBezTo>
                  <a:cubicBezTo>
                    <a:pt x="1392105" y="100762"/>
                    <a:pt x="1392025" y="186830"/>
                    <a:pt x="1392590" y="272979"/>
                  </a:cubicBezTo>
                  <a:cubicBezTo>
                    <a:pt x="1392671" y="285493"/>
                    <a:pt x="1388714" y="287996"/>
                    <a:pt x="1376926" y="287996"/>
                  </a:cubicBezTo>
                  <a:cubicBezTo>
                    <a:pt x="1149646" y="287754"/>
                    <a:pt x="242704" y="287835"/>
                    <a:pt x="16635" y="287835"/>
                  </a:cubicBezTo>
                  <a:close/>
                </a:path>
              </a:pathLst>
            </a:custGeom>
            <a:solidFill>
              <a:schemeClr val="accent1"/>
            </a:solidFill>
            <a:ln w="8061" cap="flat">
              <a:noFill/>
              <a:prstDash val="solid"/>
              <a:miter/>
            </a:ln>
          </p:spPr>
          <p:txBody>
            <a:bodyPr rtlCol="0" anchor="ctr"/>
            <a:lstStyle/>
            <a:p>
              <a:endParaRPr lang="en-US">
                <a:latin typeface="Trebuchet MS" panose="020B0603020202020204" pitchFamily="34" charset="0"/>
              </a:endParaRPr>
            </a:p>
          </p:txBody>
        </p:sp>
        <p:sp>
          <p:nvSpPr>
            <p:cNvPr id="35" name="Graphic 16">
              <a:extLst>
                <a:ext uri="{FF2B5EF4-FFF2-40B4-BE49-F238E27FC236}">
                  <a16:creationId xmlns:a16="http://schemas.microsoft.com/office/drawing/2014/main" xmlns="" id="{F973FA15-1E2C-44A2-A85D-D7AB5AD11CA7}"/>
                </a:ext>
              </a:extLst>
            </p:cNvPr>
            <p:cNvSpPr/>
            <p:nvPr/>
          </p:nvSpPr>
          <p:spPr>
            <a:xfrm>
              <a:off x="2983746" y="3139490"/>
              <a:ext cx="1392674" cy="287915"/>
            </a:xfrm>
            <a:custGeom>
              <a:avLst/>
              <a:gdLst>
                <a:gd name="connsiteX0" fmla="*/ 16233 w 1392674"/>
                <a:gd name="connsiteY0" fmla="*/ 287916 h 287915"/>
                <a:gd name="connsiteX1" fmla="*/ 5 w 1392674"/>
                <a:gd name="connsiteY1" fmla="*/ 272252 h 287915"/>
                <a:gd name="connsiteX2" fmla="*/ 85 w 1392674"/>
                <a:gd name="connsiteY2" fmla="*/ 13887 h 287915"/>
                <a:gd name="connsiteX3" fmla="*/ 14215 w 1392674"/>
                <a:gd name="connsiteY3" fmla="*/ 0 h 287915"/>
                <a:gd name="connsiteX4" fmla="*/ 1378382 w 1392674"/>
                <a:gd name="connsiteY4" fmla="*/ 0 h 287915"/>
                <a:gd name="connsiteX5" fmla="*/ 1392673 w 1392674"/>
                <a:gd name="connsiteY5" fmla="*/ 13726 h 287915"/>
                <a:gd name="connsiteX6" fmla="*/ 1392673 w 1392674"/>
                <a:gd name="connsiteY6" fmla="*/ 273383 h 287915"/>
                <a:gd name="connsiteX7" fmla="*/ 1377817 w 1392674"/>
                <a:gd name="connsiteY7" fmla="*/ 287916 h 287915"/>
                <a:gd name="connsiteX8" fmla="*/ 16233 w 1392674"/>
                <a:gd name="connsiteY8" fmla="*/ 287916 h 28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674" h="287915">
                  <a:moveTo>
                    <a:pt x="16233" y="287916"/>
                  </a:moveTo>
                  <a:cubicBezTo>
                    <a:pt x="3961" y="287916"/>
                    <a:pt x="-157" y="285493"/>
                    <a:pt x="5" y="272252"/>
                  </a:cubicBezTo>
                  <a:cubicBezTo>
                    <a:pt x="651" y="186104"/>
                    <a:pt x="570" y="99955"/>
                    <a:pt x="85" y="13887"/>
                  </a:cubicBezTo>
                  <a:cubicBezTo>
                    <a:pt x="5" y="2503"/>
                    <a:pt x="3315" y="0"/>
                    <a:pt x="14215" y="0"/>
                  </a:cubicBezTo>
                  <a:cubicBezTo>
                    <a:pt x="468937" y="242"/>
                    <a:pt x="923660" y="242"/>
                    <a:pt x="1378382" y="0"/>
                  </a:cubicBezTo>
                  <a:cubicBezTo>
                    <a:pt x="1389120" y="0"/>
                    <a:pt x="1392754" y="2180"/>
                    <a:pt x="1392673" y="13726"/>
                  </a:cubicBezTo>
                  <a:cubicBezTo>
                    <a:pt x="1392188" y="100278"/>
                    <a:pt x="1392188" y="186830"/>
                    <a:pt x="1392673" y="273383"/>
                  </a:cubicBezTo>
                  <a:cubicBezTo>
                    <a:pt x="1392754" y="285170"/>
                    <a:pt x="1389201" y="287916"/>
                    <a:pt x="1377817" y="287916"/>
                  </a:cubicBezTo>
                  <a:cubicBezTo>
                    <a:pt x="1150617" y="287593"/>
                    <a:pt x="242787" y="287593"/>
                    <a:pt x="16233" y="287916"/>
                  </a:cubicBezTo>
                  <a:close/>
                </a:path>
              </a:pathLst>
            </a:custGeom>
            <a:solidFill>
              <a:schemeClr val="accent1"/>
            </a:solidFill>
            <a:ln w="8061" cap="flat">
              <a:noFill/>
              <a:prstDash val="solid"/>
              <a:miter/>
            </a:ln>
          </p:spPr>
          <p:txBody>
            <a:bodyPr rtlCol="0" anchor="ctr"/>
            <a:lstStyle/>
            <a:p>
              <a:endParaRPr lang="en-US">
                <a:latin typeface="Trebuchet MS" panose="020B0603020202020204" pitchFamily="34" charset="0"/>
              </a:endParaRPr>
            </a:p>
          </p:txBody>
        </p:sp>
        <p:sp>
          <p:nvSpPr>
            <p:cNvPr id="37" name="Graphic 16">
              <a:extLst>
                <a:ext uri="{FF2B5EF4-FFF2-40B4-BE49-F238E27FC236}">
                  <a16:creationId xmlns:a16="http://schemas.microsoft.com/office/drawing/2014/main" xmlns="" id="{F8BFA8B2-E4C3-41E7-99F3-45ACDD8B97C3}"/>
                </a:ext>
              </a:extLst>
            </p:cNvPr>
            <p:cNvSpPr/>
            <p:nvPr/>
          </p:nvSpPr>
          <p:spPr>
            <a:xfrm>
              <a:off x="2983830" y="3565469"/>
              <a:ext cx="1392751" cy="287996"/>
            </a:xfrm>
            <a:custGeom>
              <a:avLst/>
              <a:gdLst>
                <a:gd name="connsiteX0" fmla="*/ 1376602 w 1392751"/>
                <a:gd name="connsiteY0" fmla="*/ 0 h 287996"/>
                <a:gd name="connsiteX1" fmla="*/ 1392750 w 1392751"/>
                <a:gd name="connsiteY1" fmla="*/ 15825 h 287996"/>
                <a:gd name="connsiteX2" fmla="*/ 1392669 w 1392751"/>
                <a:gd name="connsiteY2" fmla="*/ 272979 h 287996"/>
                <a:gd name="connsiteX3" fmla="*/ 1378379 w 1392751"/>
                <a:gd name="connsiteY3" fmla="*/ 287996 h 287996"/>
                <a:gd name="connsiteX4" fmla="*/ 14211 w 1392751"/>
                <a:gd name="connsiteY4" fmla="*/ 287916 h 287996"/>
                <a:gd name="connsiteX5" fmla="*/ 1 w 1392751"/>
                <a:gd name="connsiteY5" fmla="*/ 274028 h 287996"/>
                <a:gd name="connsiteX6" fmla="*/ 1 w 1392751"/>
                <a:gd name="connsiteY6" fmla="*/ 14372 h 287996"/>
                <a:gd name="connsiteX7" fmla="*/ 14938 w 1392751"/>
                <a:gd name="connsiteY7" fmla="*/ 0 h 287996"/>
                <a:gd name="connsiteX8" fmla="*/ 1376602 w 1392751"/>
                <a:gd name="connsiteY8" fmla="*/ 0 h 28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751" h="287996">
                  <a:moveTo>
                    <a:pt x="1376602" y="0"/>
                  </a:moveTo>
                  <a:cubicBezTo>
                    <a:pt x="1389117" y="0"/>
                    <a:pt x="1392831" y="2664"/>
                    <a:pt x="1392750" y="15825"/>
                  </a:cubicBezTo>
                  <a:cubicBezTo>
                    <a:pt x="1392104" y="101489"/>
                    <a:pt x="1392266" y="187234"/>
                    <a:pt x="1392669" y="272979"/>
                  </a:cubicBezTo>
                  <a:cubicBezTo>
                    <a:pt x="1392750" y="283879"/>
                    <a:pt x="1390651" y="287996"/>
                    <a:pt x="1378379" y="287996"/>
                  </a:cubicBezTo>
                  <a:cubicBezTo>
                    <a:pt x="923656" y="287673"/>
                    <a:pt x="468934" y="287673"/>
                    <a:pt x="14211" y="287916"/>
                  </a:cubicBezTo>
                  <a:cubicBezTo>
                    <a:pt x="3312" y="287916"/>
                    <a:pt x="1" y="285413"/>
                    <a:pt x="1" y="274028"/>
                  </a:cubicBezTo>
                  <a:cubicBezTo>
                    <a:pt x="486" y="187476"/>
                    <a:pt x="566" y="100924"/>
                    <a:pt x="1" y="14372"/>
                  </a:cubicBezTo>
                  <a:cubicBezTo>
                    <a:pt x="-80" y="2261"/>
                    <a:pt x="3877" y="0"/>
                    <a:pt x="14938" y="0"/>
                  </a:cubicBezTo>
                  <a:cubicBezTo>
                    <a:pt x="242299" y="323"/>
                    <a:pt x="1150049" y="404"/>
                    <a:pt x="1376602" y="0"/>
                  </a:cubicBezTo>
                  <a:close/>
                </a:path>
              </a:pathLst>
            </a:custGeom>
            <a:solidFill>
              <a:schemeClr val="accent1"/>
            </a:solidFill>
            <a:ln w="8061" cap="flat">
              <a:noFill/>
              <a:prstDash val="solid"/>
              <a:miter/>
            </a:ln>
          </p:spPr>
          <p:txBody>
            <a:bodyPr rtlCol="0" anchor="ctr"/>
            <a:lstStyle/>
            <a:p>
              <a:endParaRPr lang="en-US">
                <a:latin typeface="Trebuchet MS" panose="020B0603020202020204" pitchFamily="34" charset="0"/>
              </a:endParaRPr>
            </a:p>
          </p:txBody>
        </p:sp>
        <p:sp>
          <p:nvSpPr>
            <p:cNvPr id="38" name="Graphic 16">
              <a:extLst>
                <a:ext uri="{FF2B5EF4-FFF2-40B4-BE49-F238E27FC236}">
                  <a16:creationId xmlns:a16="http://schemas.microsoft.com/office/drawing/2014/main" xmlns="" id="{A096EC63-0BDA-40B2-B143-70865A8B64F7}"/>
                </a:ext>
              </a:extLst>
            </p:cNvPr>
            <p:cNvSpPr/>
            <p:nvPr/>
          </p:nvSpPr>
          <p:spPr>
            <a:xfrm>
              <a:off x="2983830" y="4415327"/>
              <a:ext cx="1392751" cy="290097"/>
            </a:xfrm>
            <a:custGeom>
              <a:avLst/>
              <a:gdLst>
                <a:gd name="connsiteX0" fmla="*/ 16553 w 1392751"/>
                <a:gd name="connsiteY0" fmla="*/ 289774 h 290097"/>
                <a:gd name="connsiteX1" fmla="*/ 244 w 1392751"/>
                <a:gd name="connsiteY1" fmla="*/ 273465 h 290097"/>
                <a:gd name="connsiteX2" fmla="*/ 1 w 1392751"/>
                <a:gd name="connsiteY2" fmla="*/ 13889 h 290097"/>
                <a:gd name="connsiteX3" fmla="*/ 14131 w 1392751"/>
                <a:gd name="connsiteY3" fmla="*/ 2 h 290097"/>
                <a:gd name="connsiteX4" fmla="*/ 1377975 w 1392751"/>
                <a:gd name="connsiteY4" fmla="*/ 2 h 290097"/>
                <a:gd name="connsiteX5" fmla="*/ 1392751 w 1392751"/>
                <a:gd name="connsiteY5" fmla="*/ 14696 h 290097"/>
                <a:gd name="connsiteX6" fmla="*/ 1392751 w 1392751"/>
                <a:gd name="connsiteY6" fmla="*/ 275564 h 290097"/>
                <a:gd name="connsiteX7" fmla="*/ 1377895 w 1392751"/>
                <a:gd name="connsiteY7" fmla="*/ 290097 h 290097"/>
                <a:gd name="connsiteX8" fmla="*/ 16553 w 1392751"/>
                <a:gd name="connsiteY8" fmla="*/ 289774 h 29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751" h="290097">
                  <a:moveTo>
                    <a:pt x="16553" y="289774"/>
                  </a:moveTo>
                  <a:cubicBezTo>
                    <a:pt x="244" y="289774"/>
                    <a:pt x="244" y="289774"/>
                    <a:pt x="244" y="273465"/>
                  </a:cubicBezTo>
                  <a:cubicBezTo>
                    <a:pt x="244" y="186913"/>
                    <a:pt x="486" y="100441"/>
                    <a:pt x="1" y="13889"/>
                  </a:cubicBezTo>
                  <a:cubicBezTo>
                    <a:pt x="-79" y="2585"/>
                    <a:pt x="3150" y="-79"/>
                    <a:pt x="14131" y="2"/>
                  </a:cubicBezTo>
                  <a:cubicBezTo>
                    <a:pt x="468773" y="244"/>
                    <a:pt x="923333" y="244"/>
                    <a:pt x="1377975" y="2"/>
                  </a:cubicBezTo>
                  <a:cubicBezTo>
                    <a:pt x="1389521" y="2"/>
                    <a:pt x="1392751" y="2989"/>
                    <a:pt x="1392751" y="14696"/>
                  </a:cubicBezTo>
                  <a:cubicBezTo>
                    <a:pt x="1392266" y="101652"/>
                    <a:pt x="1392266" y="188608"/>
                    <a:pt x="1392751" y="275564"/>
                  </a:cubicBezTo>
                  <a:cubicBezTo>
                    <a:pt x="1392831" y="287433"/>
                    <a:pt x="1389279" y="290097"/>
                    <a:pt x="1377895" y="290097"/>
                  </a:cubicBezTo>
                  <a:cubicBezTo>
                    <a:pt x="1150533" y="289694"/>
                    <a:pt x="243026" y="289774"/>
                    <a:pt x="16553" y="289774"/>
                  </a:cubicBezTo>
                  <a:close/>
                </a:path>
              </a:pathLst>
            </a:custGeom>
            <a:solidFill>
              <a:schemeClr val="accent1"/>
            </a:solidFill>
            <a:ln w="8061" cap="flat">
              <a:noFill/>
              <a:prstDash val="solid"/>
              <a:miter/>
            </a:ln>
          </p:spPr>
          <p:txBody>
            <a:bodyPr rtlCol="0" anchor="ctr"/>
            <a:lstStyle/>
            <a:p>
              <a:endParaRPr lang="en-US">
                <a:latin typeface="Trebuchet MS" panose="020B0603020202020204" pitchFamily="34" charset="0"/>
              </a:endParaRPr>
            </a:p>
          </p:txBody>
        </p:sp>
        <p:sp>
          <p:nvSpPr>
            <p:cNvPr id="39" name="Graphic 16">
              <a:extLst>
                <a:ext uri="{FF2B5EF4-FFF2-40B4-BE49-F238E27FC236}">
                  <a16:creationId xmlns:a16="http://schemas.microsoft.com/office/drawing/2014/main" xmlns="" id="{F09165D3-4191-456D-B76D-5632E0D63DC2}"/>
                </a:ext>
              </a:extLst>
            </p:cNvPr>
            <p:cNvSpPr/>
            <p:nvPr/>
          </p:nvSpPr>
          <p:spPr>
            <a:xfrm>
              <a:off x="3070148" y="4088092"/>
              <a:ext cx="553201" cy="70568"/>
            </a:xfrm>
            <a:custGeom>
              <a:avLst/>
              <a:gdLst>
                <a:gd name="connsiteX0" fmla="*/ 276686 w 553201"/>
                <a:gd name="connsiteY0" fmla="*/ 70083 h 70568"/>
                <a:gd name="connsiteX1" fmla="*/ 13315 w 553201"/>
                <a:gd name="connsiteY1" fmla="*/ 70325 h 70568"/>
                <a:gd name="connsiteX2" fmla="*/ 73 w 553201"/>
                <a:gd name="connsiteY2" fmla="*/ 57165 h 70568"/>
                <a:gd name="connsiteX3" fmla="*/ 73 w 553201"/>
                <a:gd name="connsiteY3" fmla="*/ 11870 h 70568"/>
                <a:gd name="connsiteX4" fmla="*/ 12426 w 553201"/>
                <a:gd name="connsiteY4" fmla="*/ 82 h 70568"/>
                <a:gd name="connsiteX5" fmla="*/ 202729 w 553201"/>
                <a:gd name="connsiteY5" fmla="*/ 244 h 70568"/>
                <a:gd name="connsiteX6" fmla="*/ 539249 w 553201"/>
                <a:gd name="connsiteY6" fmla="*/ 2 h 70568"/>
                <a:gd name="connsiteX7" fmla="*/ 553055 w 553201"/>
                <a:gd name="connsiteY7" fmla="*/ 14131 h 70568"/>
                <a:gd name="connsiteX8" fmla="*/ 553055 w 553201"/>
                <a:gd name="connsiteY8" fmla="*/ 54420 h 70568"/>
                <a:gd name="connsiteX9" fmla="*/ 537634 w 553201"/>
                <a:gd name="connsiteY9" fmla="*/ 70567 h 70568"/>
                <a:gd name="connsiteX10" fmla="*/ 276686 w 553201"/>
                <a:gd name="connsiteY10" fmla="*/ 70083 h 7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201" h="70568">
                  <a:moveTo>
                    <a:pt x="276686" y="70083"/>
                  </a:moveTo>
                  <a:cubicBezTo>
                    <a:pt x="188922" y="70083"/>
                    <a:pt x="101078" y="69922"/>
                    <a:pt x="13315" y="70325"/>
                  </a:cubicBezTo>
                  <a:cubicBezTo>
                    <a:pt x="2980" y="70406"/>
                    <a:pt x="-572" y="67822"/>
                    <a:pt x="73" y="57165"/>
                  </a:cubicBezTo>
                  <a:cubicBezTo>
                    <a:pt x="962" y="42066"/>
                    <a:pt x="881" y="26888"/>
                    <a:pt x="73" y="11870"/>
                  </a:cubicBezTo>
                  <a:cubicBezTo>
                    <a:pt x="-411" y="2020"/>
                    <a:pt x="3303" y="2"/>
                    <a:pt x="12426" y="82"/>
                  </a:cubicBezTo>
                  <a:cubicBezTo>
                    <a:pt x="75887" y="405"/>
                    <a:pt x="139268" y="244"/>
                    <a:pt x="202729" y="244"/>
                  </a:cubicBezTo>
                  <a:cubicBezTo>
                    <a:pt x="314875" y="244"/>
                    <a:pt x="427022" y="405"/>
                    <a:pt x="539249" y="2"/>
                  </a:cubicBezTo>
                  <a:cubicBezTo>
                    <a:pt x="550553" y="-79"/>
                    <a:pt x="553782" y="3070"/>
                    <a:pt x="553055" y="14131"/>
                  </a:cubicBezTo>
                  <a:cubicBezTo>
                    <a:pt x="552087" y="27534"/>
                    <a:pt x="552006" y="41017"/>
                    <a:pt x="553055" y="54420"/>
                  </a:cubicBezTo>
                  <a:cubicBezTo>
                    <a:pt x="553943" y="66611"/>
                    <a:pt x="551037" y="70648"/>
                    <a:pt x="537634" y="70567"/>
                  </a:cubicBezTo>
                  <a:cubicBezTo>
                    <a:pt x="450598" y="69760"/>
                    <a:pt x="363641" y="70083"/>
                    <a:pt x="276686" y="70083"/>
                  </a:cubicBezTo>
                  <a:close/>
                </a:path>
              </a:pathLst>
            </a:custGeom>
            <a:solidFill>
              <a:schemeClr val="accent1">
                <a:lumMod val="50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40" name="Graphic 16">
              <a:extLst>
                <a:ext uri="{FF2B5EF4-FFF2-40B4-BE49-F238E27FC236}">
                  <a16:creationId xmlns:a16="http://schemas.microsoft.com/office/drawing/2014/main" xmlns="" id="{881036F1-8712-41AB-A6D8-97CE60AC95D3}"/>
                </a:ext>
              </a:extLst>
            </p:cNvPr>
            <p:cNvSpPr/>
            <p:nvPr/>
          </p:nvSpPr>
          <p:spPr>
            <a:xfrm>
              <a:off x="4186841" y="4088140"/>
              <a:ext cx="92940" cy="81101"/>
            </a:xfrm>
            <a:custGeom>
              <a:avLst/>
              <a:gdLst>
                <a:gd name="connsiteX0" fmla="*/ 45862 w 92940"/>
                <a:gd name="connsiteY0" fmla="*/ 195 h 81101"/>
                <a:gd name="connsiteX1" fmla="*/ 82356 w 92940"/>
                <a:gd name="connsiteY1" fmla="*/ 33 h 81101"/>
                <a:gd name="connsiteX2" fmla="*/ 92933 w 92940"/>
                <a:gd name="connsiteY2" fmla="*/ 10933 h 81101"/>
                <a:gd name="connsiteX3" fmla="*/ 92852 w 92940"/>
                <a:gd name="connsiteY3" fmla="*/ 71326 h 81101"/>
                <a:gd name="connsiteX4" fmla="*/ 83890 w 92940"/>
                <a:gd name="connsiteY4" fmla="*/ 81096 h 81101"/>
                <a:gd name="connsiteX5" fmla="*/ 8318 w 92940"/>
                <a:gd name="connsiteY5" fmla="*/ 81015 h 81101"/>
                <a:gd name="connsiteX6" fmla="*/ 2 w 92940"/>
                <a:gd name="connsiteY6" fmla="*/ 73425 h 81101"/>
                <a:gd name="connsiteX7" fmla="*/ 2 w 92940"/>
                <a:gd name="connsiteY7" fmla="*/ 7946 h 81101"/>
                <a:gd name="connsiteX8" fmla="*/ 8076 w 92940"/>
                <a:gd name="connsiteY8" fmla="*/ 33 h 81101"/>
                <a:gd name="connsiteX9" fmla="*/ 45862 w 92940"/>
                <a:gd name="connsiteY9" fmla="*/ 195 h 8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40" h="81101">
                  <a:moveTo>
                    <a:pt x="45862" y="195"/>
                  </a:moveTo>
                  <a:cubicBezTo>
                    <a:pt x="58054" y="195"/>
                    <a:pt x="70245" y="679"/>
                    <a:pt x="82356" y="33"/>
                  </a:cubicBezTo>
                  <a:cubicBezTo>
                    <a:pt x="90834" y="-370"/>
                    <a:pt x="93094" y="2859"/>
                    <a:pt x="92933" y="10933"/>
                  </a:cubicBezTo>
                  <a:cubicBezTo>
                    <a:pt x="92448" y="31037"/>
                    <a:pt x="92610" y="51222"/>
                    <a:pt x="92852" y="71326"/>
                  </a:cubicBezTo>
                  <a:cubicBezTo>
                    <a:pt x="92933" y="77947"/>
                    <a:pt x="91479" y="81257"/>
                    <a:pt x="83890" y="81096"/>
                  </a:cubicBezTo>
                  <a:cubicBezTo>
                    <a:pt x="58699" y="80692"/>
                    <a:pt x="33509" y="80853"/>
                    <a:pt x="8318" y="81015"/>
                  </a:cubicBezTo>
                  <a:cubicBezTo>
                    <a:pt x="2747" y="81015"/>
                    <a:pt x="-79" y="79804"/>
                    <a:pt x="2" y="73425"/>
                  </a:cubicBezTo>
                  <a:cubicBezTo>
                    <a:pt x="325" y="51626"/>
                    <a:pt x="325" y="29826"/>
                    <a:pt x="2" y="7946"/>
                  </a:cubicBezTo>
                  <a:cubicBezTo>
                    <a:pt x="-79" y="1810"/>
                    <a:pt x="2182" y="-128"/>
                    <a:pt x="8076" y="33"/>
                  </a:cubicBezTo>
                  <a:cubicBezTo>
                    <a:pt x="20671" y="356"/>
                    <a:pt x="33267" y="195"/>
                    <a:pt x="45862" y="195"/>
                  </a:cubicBezTo>
                  <a:close/>
                </a:path>
              </a:pathLst>
            </a:custGeom>
            <a:solidFill>
              <a:schemeClr val="accent1">
                <a:lumMod val="50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41" name="Graphic 16">
              <a:extLst>
                <a:ext uri="{FF2B5EF4-FFF2-40B4-BE49-F238E27FC236}">
                  <a16:creationId xmlns:a16="http://schemas.microsoft.com/office/drawing/2014/main" xmlns="" id="{EBB6C648-094B-4ABD-A357-BF458A7D49A5}"/>
                </a:ext>
              </a:extLst>
            </p:cNvPr>
            <p:cNvSpPr/>
            <p:nvPr/>
          </p:nvSpPr>
          <p:spPr>
            <a:xfrm>
              <a:off x="3070156" y="3237588"/>
              <a:ext cx="553223" cy="69195"/>
            </a:xfrm>
            <a:custGeom>
              <a:avLst/>
              <a:gdLst>
                <a:gd name="connsiteX0" fmla="*/ 277081 w 553223"/>
                <a:gd name="connsiteY0" fmla="*/ 68951 h 69195"/>
                <a:gd name="connsiteX1" fmla="*/ 13630 w 553223"/>
                <a:gd name="connsiteY1" fmla="*/ 69193 h 69195"/>
                <a:gd name="connsiteX2" fmla="*/ 65 w 553223"/>
                <a:gd name="connsiteY2" fmla="*/ 56194 h 69195"/>
                <a:gd name="connsiteX3" fmla="*/ 227 w 553223"/>
                <a:gd name="connsiteY3" fmla="*/ 8316 h 69195"/>
                <a:gd name="connsiteX4" fmla="*/ 8139 w 553223"/>
                <a:gd name="connsiteY4" fmla="*/ 242 h 69195"/>
                <a:gd name="connsiteX5" fmla="*/ 14437 w 553223"/>
                <a:gd name="connsiteY5" fmla="*/ 242 h 69195"/>
                <a:gd name="connsiteX6" fmla="*/ 537626 w 553223"/>
                <a:gd name="connsiteY6" fmla="*/ 0 h 69195"/>
                <a:gd name="connsiteX7" fmla="*/ 553047 w 553223"/>
                <a:gd name="connsiteY7" fmla="*/ 14775 h 69195"/>
                <a:gd name="connsiteX8" fmla="*/ 552967 w 553223"/>
                <a:gd name="connsiteY8" fmla="*/ 55064 h 69195"/>
                <a:gd name="connsiteX9" fmla="*/ 539322 w 553223"/>
                <a:gd name="connsiteY9" fmla="*/ 69193 h 69195"/>
                <a:gd name="connsiteX10" fmla="*/ 308650 w 553223"/>
                <a:gd name="connsiteY10" fmla="*/ 68870 h 69195"/>
                <a:gd name="connsiteX11" fmla="*/ 277081 w 553223"/>
                <a:gd name="connsiteY11" fmla="*/ 68951 h 6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223" h="69195">
                  <a:moveTo>
                    <a:pt x="277081" y="68951"/>
                  </a:moveTo>
                  <a:cubicBezTo>
                    <a:pt x="189237" y="68951"/>
                    <a:pt x="101393" y="68790"/>
                    <a:pt x="13630" y="69193"/>
                  </a:cubicBezTo>
                  <a:cubicBezTo>
                    <a:pt x="3537" y="69274"/>
                    <a:pt x="-581" y="67256"/>
                    <a:pt x="65" y="56194"/>
                  </a:cubicBezTo>
                  <a:cubicBezTo>
                    <a:pt x="1034" y="40289"/>
                    <a:pt x="469" y="24302"/>
                    <a:pt x="227" y="8316"/>
                  </a:cubicBezTo>
                  <a:cubicBezTo>
                    <a:pt x="146" y="2422"/>
                    <a:pt x="2003" y="-404"/>
                    <a:pt x="8139" y="242"/>
                  </a:cubicBezTo>
                  <a:cubicBezTo>
                    <a:pt x="10238" y="484"/>
                    <a:pt x="12338" y="242"/>
                    <a:pt x="14437" y="242"/>
                  </a:cubicBezTo>
                  <a:cubicBezTo>
                    <a:pt x="188833" y="242"/>
                    <a:pt x="363230" y="323"/>
                    <a:pt x="537626" y="0"/>
                  </a:cubicBezTo>
                  <a:cubicBezTo>
                    <a:pt x="549253" y="0"/>
                    <a:pt x="554258" y="1938"/>
                    <a:pt x="553047" y="14775"/>
                  </a:cubicBezTo>
                  <a:cubicBezTo>
                    <a:pt x="551756" y="28097"/>
                    <a:pt x="552079" y="41661"/>
                    <a:pt x="552967" y="55064"/>
                  </a:cubicBezTo>
                  <a:cubicBezTo>
                    <a:pt x="553693" y="65883"/>
                    <a:pt x="550787" y="69274"/>
                    <a:pt x="539322" y="69193"/>
                  </a:cubicBezTo>
                  <a:cubicBezTo>
                    <a:pt x="462458" y="68628"/>
                    <a:pt x="385514" y="68870"/>
                    <a:pt x="308650" y="68870"/>
                  </a:cubicBezTo>
                  <a:cubicBezTo>
                    <a:pt x="298073" y="68951"/>
                    <a:pt x="287577" y="68951"/>
                    <a:pt x="277081" y="68951"/>
                  </a:cubicBezTo>
                  <a:close/>
                </a:path>
              </a:pathLst>
            </a:custGeom>
            <a:solidFill>
              <a:schemeClr val="accent1">
                <a:lumMod val="50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42" name="Graphic 16">
              <a:extLst>
                <a:ext uri="{FF2B5EF4-FFF2-40B4-BE49-F238E27FC236}">
                  <a16:creationId xmlns:a16="http://schemas.microsoft.com/office/drawing/2014/main" xmlns="" id="{C66C9284-6263-4BFD-B7BA-D23C0B5C42A5}"/>
                </a:ext>
              </a:extLst>
            </p:cNvPr>
            <p:cNvSpPr/>
            <p:nvPr/>
          </p:nvSpPr>
          <p:spPr>
            <a:xfrm>
              <a:off x="4186921" y="3237749"/>
              <a:ext cx="92854" cy="80908"/>
            </a:xfrm>
            <a:custGeom>
              <a:avLst/>
              <a:gdLst>
                <a:gd name="connsiteX0" fmla="*/ 45701 w 92854"/>
                <a:gd name="connsiteY0" fmla="*/ 80820 h 80908"/>
                <a:gd name="connsiteX1" fmla="*/ 7915 w 92854"/>
                <a:gd name="connsiteY1" fmla="*/ 80901 h 80908"/>
                <a:gd name="connsiteX2" fmla="*/ 3 w 92854"/>
                <a:gd name="connsiteY2" fmla="*/ 72907 h 80908"/>
                <a:gd name="connsiteX3" fmla="*/ 3 w 92854"/>
                <a:gd name="connsiteY3" fmla="*/ 7347 h 80908"/>
                <a:gd name="connsiteX4" fmla="*/ 7269 w 92854"/>
                <a:gd name="connsiteY4" fmla="*/ 0 h 80908"/>
                <a:gd name="connsiteX5" fmla="*/ 85425 w 92854"/>
                <a:gd name="connsiteY5" fmla="*/ 0 h 80908"/>
                <a:gd name="connsiteX6" fmla="*/ 92853 w 92854"/>
                <a:gd name="connsiteY6" fmla="*/ 7267 h 80908"/>
                <a:gd name="connsiteX7" fmla="*/ 92853 w 92854"/>
                <a:gd name="connsiteY7" fmla="*/ 72827 h 80908"/>
                <a:gd name="connsiteX8" fmla="*/ 84859 w 92854"/>
                <a:gd name="connsiteY8" fmla="*/ 80820 h 80908"/>
                <a:gd name="connsiteX9" fmla="*/ 45701 w 92854"/>
                <a:gd name="connsiteY9" fmla="*/ 80820 h 8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54" h="80908">
                  <a:moveTo>
                    <a:pt x="45701" y="80820"/>
                  </a:moveTo>
                  <a:cubicBezTo>
                    <a:pt x="33106" y="80820"/>
                    <a:pt x="20510" y="80578"/>
                    <a:pt x="7915" y="80901"/>
                  </a:cubicBezTo>
                  <a:cubicBezTo>
                    <a:pt x="1860" y="81062"/>
                    <a:pt x="-78" y="78882"/>
                    <a:pt x="3" y="72907"/>
                  </a:cubicBezTo>
                  <a:cubicBezTo>
                    <a:pt x="245" y="51027"/>
                    <a:pt x="245" y="29228"/>
                    <a:pt x="3" y="7347"/>
                  </a:cubicBezTo>
                  <a:cubicBezTo>
                    <a:pt x="-78" y="1938"/>
                    <a:pt x="1698" y="0"/>
                    <a:pt x="7269" y="0"/>
                  </a:cubicBezTo>
                  <a:cubicBezTo>
                    <a:pt x="33348" y="242"/>
                    <a:pt x="59346" y="161"/>
                    <a:pt x="85425" y="0"/>
                  </a:cubicBezTo>
                  <a:cubicBezTo>
                    <a:pt x="90834" y="0"/>
                    <a:pt x="92853" y="1857"/>
                    <a:pt x="92853" y="7267"/>
                  </a:cubicBezTo>
                  <a:cubicBezTo>
                    <a:pt x="92691" y="29147"/>
                    <a:pt x="92610" y="50946"/>
                    <a:pt x="92853" y="72827"/>
                  </a:cubicBezTo>
                  <a:cubicBezTo>
                    <a:pt x="92933" y="78721"/>
                    <a:pt x="90996" y="80981"/>
                    <a:pt x="84859" y="80820"/>
                  </a:cubicBezTo>
                  <a:cubicBezTo>
                    <a:pt x="71780" y="80578"/>
                    <a:pt x="58700" y="80820"/>
                    <a:pt x="45701" y="80820"/>
                  </a:cubicBezTo>
                  <a:close/>
                </a:path>
              </a:pathLst>
            </a:custGeom>
            <a:solidFill>
              <a:schemeClr val="accent1">
                <a:lumMod val="50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45" name="Graphic 16">
              <a:extLst>
                <a:ext uri="{FF2B5EF4-FFF2-40B4-BE49-F238E27FC236}">
                  <a16:creationId xmlns:a16="http://schemas.microsoft.com/office/drawing/2014/main" xmlns="" id="{01BB8B3C-B941-4819-9787-EB0397A03F35}"/>
                </a:ext>
              </a:extLst>
            </p:cNvPr>
            <p:cNvSpPr/>
            <p:nvPr/>
          </p:nvSpPr>
          <p:spPr>
            <a:xfrm>
              <a:off x="3070126" y="3663403"/>
              <a:ext cx="553158" cy="68955"/>
            </a:xfrm>
            <a:custGeom>
              <a:avLst/>
              <a:gdLst>
                <a:gd name="connsiteX0" fmla="*/ 276708 w 553158"/>
                <a:gd name="connsiteY0" fmla="*/ 68711 h 68955"/>
                <a:gd name="connsiteX1" fmla="*/ 13256 w 553158"/>
                <a:gd name="connsiteY1" fmla="*/ 68954 h 68955"/>
                <a:gd name="connsiteX2" fmla="*/ 96 w 553158"/>
                <a:gd name="connsiteY2" fmla="*/ 55712 h 68955"/>
                <a:gd name="connsiteX3" fmla="*/ 96 w 553158"/>
                <a:gd name="connsiteY3" fmla="*/ 12921 h 68955"/>
                <a:gd name="connsiteX4" fmla="*/ 13660 w 553158"/>
                <a:gd name="connsiteY4" fmla="*/ 2 h 68955"/>
                <a:gd name="connsiteX5" fmla="*/ 317481 w 553158"/>
                <a:gd name="connsiteY5" fmla="*/ 245 h 68955"/>
                <a:gd name="connsiteX6" fmla="*/ 540644 w 553158"/>
                <a:gd name="connsiteY6" fmla="*/ 2 h 68955"/>
                <a:gd name="connsiteX7" fmla="*/ 553078 w 553158"/>
                <a:gd name="connsiteY7" fmla="*/ 12678 h 68955"/>
                <a:gd name="connsiteX8" fmla="*/ 553078 w 553158"/>
                <a:gd name="connsiteY8" fmla="*/ 56762 h 68955"/>
                <a:gd name="connsiteX9" fmla="*/ 540240 w 553158"/>
                <a:gd name="connsiteY9" fmla="*/ 68954 h 68955"/>
                <a:gd name="connsiteX10" fmla="*/ 276708 w 553158"/>
                <a:gd name="connsiteY10" fmla="*/ 68711 h 6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158" h="68955">
                  <a:moveTo>
                    <a:pt x="276708" y="68711"/>
                  </a:moveTo>
                  <a:cubicBezTo>
                    <a:pt x="188864" y="68711"/>
                    <a:pt x="101100" y="68550"/>
                    <a:pt x="13256" y="68954"/>
                  </a:cubicBezTo>
                  <a:cubicBezTo>
                    <a:pt x="2760" y="69034"/>
                    <a:pt x="-550" y="66208"/>
                    <a:pt x="96" y="55712"/>
                  </a:cubicBezTo>
                  <a:cubicBezTo>
                    <a:pt x="984" y="41502"/>
                    <a:pt x="1065" y="27131"/>
                    <a:pt x="96" y="12921"/>
                  </a:cubicBezTo>
                  <a:cubicBezTo>
                    <a:pt x="-711" y="1859"/>
                    <a:pt x="3568" y="-78"/>
                    <a:pt x="13660" y="2"/>
                  </a:cubicBezTo>
                  <a:cubicBezTo>
                    <a:pt x="114907" y="325"/>
                    <a:pt x="216234" y="245"/>
                    <a:pt x="317481" y="245"/>
                  </a:cubicBezTo>
                  <a:cubicBezTo>
                    <a:pt x="391842" y="245"/>
                    <a:pt x="466202" y="406"/>
                    <a:pt x="540644" y="2"/>
                  </a:cubicBezTo>
                  <a:cubicBezTo>
                    <a:pt x="550736" y="-78"/>
                    <a:pt x="553643" y="2909"/>
                    <a:pt x="553078" y="12678"/>
                  </a:cubicBezTo>
                  <a:cubicBezTo>
                    <a:pt x="552270" y="27373"/>
                    <a:pt x="552109" y="42148"/>
                    <a:pt x="553078" y="56762"/>
                  </a:cubicBezTo>
                  <a:cubicBezTo>
                    <a:pt x="553804" y="67339"/>
                    <a:pt x="549606" y="68954"/>
                    <a:pt x="540240" y="68954"/>
                  </a:cubicBezTo>
                  <a:cubicBezTo>
                    <a:pt x="452315" y="68631"/>
                    <a:pt x="364552" y="68711"/>
                    <a:pt x="276708" y="68711"/>
                  </a:cubicBezTo>
                  <a:close/>
                </a:path>
              </a:pathLst>
            </a:custGeom>
            <a:solidFill>
              <a:schemeClr val="accent1">
                <a:lumMod val="50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46" name="Graphic 16">
              <a:extLst>
                <a:ext uri="{FF2B5EF4-FFF2-40B4-BE49-F238E27FC236}">
                  <a16:creationId xmlns:a16="http://schemas.microsoft.com/office/drawing/2014/main" xmlns="" id="{11AAE6CA-C30B-4B23-A451-CABDA92F0E27}"/>
                </a:ext>
              </a:extLst>
            </p:cNvPr>
            <p:cNvSpPr/>
            <p:nvPr/>
          </p:nvSpPr>
          <p:spPr>
            <a:xfrm>
              <a:off x="4186917" y="3663554"/>
              <a:ext cx="92862" cy="80997"/>
            </a:xfrm>
            <a:custGeom>
              <a:avLst/>
              <a:gdLst>
                <a:gd name="connsiteX0" fmla="*/ 46513 w 92862"/>
                <a:gd name="connsiteY0" fmla="*/ 94 h 80997"/>
                <a:gd name="connsiteX1" fmla="*/ 83007 w 92862"/>
                <a:gd name="connsiteY1" fmla="*/ 13 h 80997"/>
                <a:gd name="connsiteX2" fmla="*/ 92857 w 92862"/>
                <a:gd name="connsiteY2" fmla="*/ 8814 h 80997"/>
                <a:gd name="connsiteX3" fmla="*/ 92857 w 92862"/>
                <a:gd name="connsiteY3" fmla="*/ 71790 h 80997"/>
                <a:gd name="connsiteX4" fmla="*/ 83168 w 92862"/>
                <a:gd name="connsiteY4" fmla="*/ 80995 h 80997"/>
                <a:gd name="connsiteX5" fmla="*/ 8888 w 92862"/>
                <a:gd name="connsiteY5" fmla="*/ 80995 h 80997"/>
                <a:gd name="connsiteX6" fmla="*/ 7 w 92862"/>
                <a:gd name="connsiteY6" fmla="*/ 72598 h 80997"/>
                <a:gd name="connsiteX7" fmla="*/ 7 w 92862"/>
                <a:gd name="connsiteY7" fmla="*/ 8410 h 80997"/>
                <a:gd name="connsiteX8" fmla="*/ 8808 w 92862"/>
                <a:gd name="connsiteY8" fmla="*/ 13 h 80997"/>
                <a:gd name="connsiteX9" fmla="*/ 46513 w 92862"/>
                <a:gd name="connsiteY9" fmla="*/ 94 h 8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62" h="80997">
                  <a:moveTo>
                    <a:pt x="46513" y="94"/>
                  </a:moveTo>
                  <a:cubicBezTo>
                    <a:pt x="58704" y="94"/>
                    <a:pt x="70896" y="336"/>
                    <a:pt x="83007" y="13"/>
                  </a:cubicBezTo>
                  <a:cubicBezTo>
                    <a:pt x="89547" y="-148"/>
                    <a:pt x="93018" y="1063"/>
                    <a:pt x="92857" y="8814"/>
                  </a:cubicBezTo>
                  <a:cubicBezTo>
                    <a:pt x="92372" y="29806"/>
                    <a:pt x="92453" y="50798"/>
                    <a:pt x="92857" y="71790"/>
                  </a:cubicBezTo>
                  <a:cubicBezTo>
                    <a:pt x="92938" y="79138"/>
                    <a:pt x="90031" y="81075"/>
                    <a:pt x="83168" y="80995"/>
                  </a:cubicBezTo>
                  <a:cubicBezTo>
                    <a:pt x="58381" y="80672"/>
                    <a:pt x="33594" y="80672"/>
                    <a:pt x="8888" y="80995"/>
                  </a:cubicBezTo>
                  <a:cubicBezTo>
                    <a:pt x="2591" y="81075"/>
                    <a:pt x="-154" y="79541"/>
                    <a:pt x="7" y="72598"/>
                  </a:cubicBezTo>
                  <a:cubicBezTo>
                    <a:pt x="411" y="51202"/>
                    <a:pt x="411" y="29806"/>
                    <a:pt x="7" y="8410"/>
                  </a:cubicBezTo>
                  <a:cubicBezTo>
                    <a:pt x="-154" y="1547"/>
                    <a:pt x="2510" y="-148"/>
                    <a:pt x="8808" y="13"/>
                  </a:cubicBezTo>
                  <a:cubicBezTo>
                    <a:pt x="21322" y="336"/>
                    <a:pt x="33917" y="94"/>
                    <a:pt x="46513" y="94"/>
                  </a:cubicBezTo>
                  <a:close/>
                </a:path>
              </a:pathLst>
            </a:custGeom>
            <a:solidFill>
              <a:schemeClr val="accent1">
                <a:lumMod val="50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47" name="Graphic 16">
              <a:extLst>
                <a:ext uri="{FF2B5EF4-FFF2-40B4-BE49-F238E27FC236}">
                  <a16:creationId xmlns:a16="http://schemas.microsoft.com/office/drawing/2014/main" xmlns="" id="{0075A578-82B6-4A74-8D83-77ED72810194}"/>
                </a:ext>
              </a:extLst>
            </p:cNvPr>
            <p:cNvSpPr/>
            <p:nvPr/>
          </p:nvSpPr>
          <p:spPr>
            <a:xfrm>
              <a:off x="3070076" y="4513667"/>
              <a:ext cx="553253" cy="70408"/>
            </a:xfrm>
            <a:custGeom>
              <a:avLst/>
              <a:gdLst>
                <a:gd name="connsiteX0" fmla="*/ 276597 w 553253"/>
                <a:gd name="connsiteY0" fmla="*/ 244 h 70408"/>
                <a:gd name="connsiteX1" fmla="*/ 539887 w 553253"/>
                <a:gd name="connsiteY1" fmla="*/ 2 h 70408"/>
                <a:gd name="connsiteX2" fmla="*/ 552967 w 553253"/>
                <a:gd name="connsiteY2" fmla="*/ 13404 h 70408"/>
                <a:gd name="connsiteX3" fmla="*/ 553047 w 553253"/>
                <a:gd name="connsiteY3" fmla="*/ 54904 h 70408"/>
                <a:gd name="connsiteX4" fmla="*/ 536819 w 553253"/>
                <a:gd name="connsiteY4" fmla="*/ 70406 h 70408"/>
                <a:gd name="connsiteX5" fmla="*/ 242040 w 553253"/>
                <a:gd name="connsiteY5" fmla="*/ 70164 h 70408"/>
                <a:gd name="connsiteX6" fmla="*/ 12741 w 553253"/>
                <a:gd name="connsiteY6" fmla="*/ 70406 h 70408"/>
                <a:gd name="connsiteX7" fmla="*/ 65 w 553253"/>
                <a:gd name="connsiteY7" fmla="*/ 57649 h 70408"/>
                <a:gd name="connsiteX8" fmla="*/ 65 w 553253"/>
                <a:gd name="connsiteY8" fmla="*/ 13566 h 70408"/>
                <a:gd name="connsiteX9" fmla="*/ 13226 w 553253"/>
                <a:gd name="connsiteY9" fmla="*/ 82 h 70408"/>
                <a:gd name="connsiteX10" fmla="*/ 276597 w 553253"/>
                <a:gd name="connsiteY10" fmla="*/ 244 h 7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253" h="70408">
                  <a:moveTo>
                    <a:pt x="276597" y="244"/>
                  </a:moveTo>
                  <a:cubicBezTo>
                    <a:pt x="364360" y="244"/>
                    <a:pt x="452123" y="405"/>
                    <a:pt x="539887" y="2"/>
                  </a:cubicBezTo>
                  <a:cubicBezTo>
                    <a:pt x="550544" y="-79"/>
                    <a:pt x="553613" y="2989"/>
                    <a:pt x="552967" y="13404"/>
                  </a:cubicBezTo>
                  <a:cubicBezTo>
                    <a:pt x="552079" y="27211"/>
                    <a:pt x="551675" y="41179"/>
                    <a:pt x="553047" y="54904"/>
                  </a:cubicBezTo>
                  <a:cubicBezTo>
                    <a:pt x="554420" y="68468"/>
                    <a:pt x="548930" y="70487"/>
                    <a:pt x="536819" y="70406"/>
                  </a:cubicBezTo>
                  <a:cubicBezTo>
                    <a:pt x="438559" y="69922"/>
                    <a:pt x="340300" y="70164"/>
                    <a:pt x="242040" y="70164"/>
                  </a:cubicBezTo>
                  <a:cubicBezTo>
                    <a:pt x="165581" y="70164"/>
                    <a:pt x="89201" y="70002"/>
                    <a:pt x="12741" y="70406"/>
                  </a:cubicBezTo>
                  <a:cubicBezTo>
                    <a:pt x="2649" y="70487"/>
                    <a:pt x="-500" y="67580"/>
                    <a:pt x="65" y="57649"/>
                  </a:cubicBezTo>
                  <a:cubicBezTo>
                    <a:pt x="873" y="43035"/>
                    <a:pt x="873" y="28260"/>
                    <a:pt x="65" y="13566"/>
                  </a:cubicBezTo>
                  <a:cubicBezTo>
                    <a:pt x="-500" y="3312"/>
                    <a:pt x="2488" y="2"/>
                    <a:pt x="13226" y="82"/>
                  </a:cubicBezTo>
                  <a:cubicBezTo>
                    <a:pt x="101070" y="486"/>
                    <a:pt x="188833" y="244"/>
                    <a:pt x="276597" y="244"/>
                  </a:cubicBezTo>
                  <a:close/>
                </a:path>
              </a:pathLst>
            </a:custGeom>
            <a:solidFill>
              <a:schemeClr val="accent1">
                <a:lumMod val="50000"/>
              </a:schemeClr>
            </a:solidFill>
            <a:ln w="8061" cap="flat">
              <a:noFill/>
              <a:prstDash val="solid"/>
              <a:miter/>
            </a:ln>
          </p:spPr>
          <p:txBody>
            <a:bodyPr rtlCol="0" anchor="ctr"/>
            <a:lstStyle/>
            <a:p>
              <a:endParaRPr lang="en-US">
                <a:latin typeface="Trebuchet MS" panose="020B0603020202020204" pitchFamily="34" charset="0"/>
              </a:endParaRPr>
            </a:p>
          </p:txBody>
        </p:sp>
        <p:sp>
          <p:nvSpPr>
            <p:cNvPr id="48" name="Graphic 16">
              <a:extLst>
                <a:ext uri="{FF2B5EF4-FFF2-40B4-BE49-F238E27FC236}">
                  <a16:creationId xmlns:a16="http://schemas.microsoft.com/office/drawing/2014/main" xmlns="" id="{E12046C2-CAF0-4FE2-971A-C4118EDA560A}"/>
                </a:ext>
              </a:extLst>
            </p:cNvPr>
            <p:cNvSpPr/>
            <p:nvPr/>
          </p:nvSpPr>
          <p:spPr>
            <a:xfrm>
              <a:off x="4186917" y="4513705"/>
              <a:ext cx="92865" cy="80946"/>
            </a:xfrm>
            <a:custGeom>
              <a:avLst/>
              <a:gdLst>
                <a:gd name="connsiteX0" fmla="*/ 47078 w 92865"/>
                <a:gd name="connsiteY0" fmla="*/ 206 h 80946"/>
                <a:gd name="connsiteX1" fmla="*/ 82280 w 92865"/>
                <a:gd name="connsiteY1" fmla="*/ 44 h 80946"/>
                <a:gd name="connsiteX2" fmla="*/ 92857 w 92865"/>
                <a:gd name="connsiteY2" fmla="*/ 10944 h 80946"/>
                <a:gd name="connsiteX3" fmla="*/ 92857 w 92865"/>
                <a:gd name="connsiteY3" fmla="*/ 71337 h 80946"/>
                <a:gd name="connsiteX4" fmla="*/ 83814 w 92865"/>
                <a:gd name="connsiteY4" fmla="*/ 80945 h 80946"/>
                <a:gd name="connsiteX5" fmla="*/ 8323 w 92865"/>
                <a:gd name="connsiteY5" fmla="*/ 80945 h 80946"/>
                <a:gd name="connsiteX6" fmla="*/ 7 w 92865"/>
                <a:gd name="connsiteY6" fmla="*/ 72144 h 80946"/>
                <a:gd name="connsiteX7" fmla="*/ 7 w 92865"/>
                <a:gd name="connsiteY7" fmla="*/ 9249 h 80946"/>
                <a:gd name="connsiteX8" fmla="*/ 9454 w 92865"/>
                <a:gd name="connsiteY8" fmla="*/ 125 h 80946"/>
                <a:gd name="connsiteX9" fmla="*/ 47078 w 92865"/>
                <a:gd name="connsiteY9" fmla="*/ 206 h 8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65" h="80946">
                  <a:moveTo>
                    <a:pt x="47078" y="206"/>
                  </a:moveTo>
                  <a:cubicBezTo>
                    <a:pt x="58785" y="206"/>
                    <a:pt x="70573" y="690"/>
                    <a:pt x="82280" y="44"/>
                  </a:cubicBezTo>
                  <a:cubicBezTo>
                    <a:pt x="90919" y="-440"/>
                    <a:pt x="93019" y="3032"/>
                    <a:pt x="92857" y="10944"/>
                  </a:cubicBezTo>
                  <a:cubicBezTo>
                    <a:pt x="92453" y="31048"/>
                    <a:pt x="92534" y="51233"/>
                    <a:pt x="92857" y="71337"/>
                  </a:cubicBezTo>
                  <a:cubicBezTo>
                    <a:pt x="92938" y="78119"/>
                    <a:pt x="91323" y="81026"/>
                    <a:pt x="83814" y="80945"/>
                  </a:cubicBezTo>
                  <a:cubicBezTo>
                    <a:pt x="58624" y="80541"/>
                    <a:pt x="33514" y="80541"/>
                    <a:pt x="8323" y="80945"/>
                  </a:cubicBezTo>
                  <a:cubicBezTo>
                    <a:pt x="1461" y="81026"/>
                    <a:pt x="-73" y="78442"/>
                    <a:pt x="7" y="72144"/>
                  </a:cubicBezTo>
                  <a:cubicBezTo>
                    <a:pt x="330" y="51152"/>
                    <a:pt x="411" y="30241"/>
                    <a:pt x="7" y="9249"/>
                  </a:cubicBezTo>
                  <a:cubicBezTo>
                    <a:pt x="-154" y="1901"/>
                    <a:pt x="2429" y="-117"/>
                    <a:pt x="9454" y="125"/>
                  </a:cubicBezTo>
                  <a:cubicBezTo>
                    <a:pt x="21888" y="529"/>
                    <a:pt x="34483" y="206"/>
                    <a:pt x="47078" y="206"/>
                  </a:cubicBezTo>
                  <a:close/>
                </a:path>
              </a:pathLst>
            </a:custGeom>
            <a:solidFill>
              <a:schemeClr val="accent1">
                <a:lumMod val="50000"/>
              </a:schemeClr>
            </a:solidFill>
            <a:ln w="8061" cap="flat">
              <a:noFill/>
              <a:prstDash val="solid"/>
              <a:miter/>
            </a:ln>
          </p:spPr>
          <p:txBody>
            <a:bodyPr rtlCol="0" anchor="ctr"/>
            <a:lstStyle/>
            <a:p>
              <a:endParaRPr lang="en-US">
                <a:latin typeface="Trebuchet MS" panose="020B0603020202020204" pitchFamily="34" charset="0"/>
              </a:endParaRPr>
            </a:p>
          </p:txBody>
        </p:sp>
      </p:grpSp>
      <p:grpSp>
        <p:nvGrpSpPr>
          <p:cNvPr id="50" name="Group 49">
            <a:extLst>
              <a:ext uri="{FF2B5EF4-FFF2-40B4-BE49-F238E27FC236}">
                <a16:creationId xmlns:a16="http://schemas.microsoft.com/office/drawing/2014/main" xmlns="" id="{BB5C20CB-2DBB-475A-80FF-512B3D7042A4}"/>
              </a:ext>
            </a:extLst>
          </p:cNvPr>
          <p:cNvGrpSpPr/>
          <p:nvPr/>
        </p:nvGrpSpPr>
        <p:grpSpPr>
          <a:xfrm rot="5400000">
            <a:off x="3031410" y="1257272"/>
            <a:ext cx="4340814" cy="3314170"/>
            <a:chOff x="3776265" y="1982522"/>
            <a:chExt cx="4340814" cy="3314170"/>
          </a:xfrm>
        </p:grpSpPr>
        <p:cxnSp>
          <p:nvCxnSpPr>
            <p:cNvPr id="51" name="Elbow Connector 31">
              <a:extLst>
                <a:ext uri="{FF2B5EF4-FFF2-40B4-BE49-F238E27FC236}">
                  <a16:creationId xmlns:a16="http://schemas.microsoft.com/office/drawing/2014/main" xmlns="" id="{F87D8645-036B-4F88-9597-861E8DF857D3}"/>
                </a:ext>
              </a:extLst>
            </p:cNvPr>
            <p:cNvCxnSpPr>
              <a:cxnSpLocks/>
            </p:cNvCxnSpPr>
            <p:nvPr/>
          </p:nvCxnSpPr>
          <p:spPr>
            <a:xfrm flipH="1" flipV="1">
              <a:off x="4448007" y="3794568"/>
              <a:ext cx="611933" cy="1502122"/>
            </a:xfrm>
            <a:prstGeom prst="bentConnector4">
              <a:avLst>
                <a:gd name="adj1" fmla="val 1624"/>
                <a:gd name="adj2" fmla="val 57086"/>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52" name="Circle: Hollow 51">
              <a:extLst>
                <a:ext uri="{FF2B5EF4-FFF2-40B4-BE49-F238E27FC236}">
                  <a16:creationId xmlns:a16="http://schemas.microsoft.com/office/drawing/2014/main" xmlns="" id="{3EAAA443-7555-431F-AC84-7E555BD8E07C}"/>
                </a:ext>
              </a:extLst>
            </p:cNvPr>
            <p:cNvSpPr/>
            <p:nvPr/>
          </p:nvSpPr>
          <p:spPr>
            <a:xfrm>
              <a:off x="3776265" y="1982522"/>
              <a:ext cx="1298705" cy="1802171"/>
            </a:xfrm>
            <a:prstGeom prst="donut">
              <a:avLst>
                <a:gd name="adj" fmla="val 33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Trebuchet MS" panose="020B0603020202020204" pitchFamily="34" charset="0"/>
              </a:endParaRPr>
            </a:p>
          </p:txBody>
        </p:sp>
        <p:cxnSp>
          <p:nvCxnSpPr>
            <p:cNvPr id="56" name="Straight Arrow Connector 55">
              <a:extLst>
                <a:ext uri="{FF2B5EF4-FFF2-40B4-BE49-F238E27FC236}">
                  <a16:creationId xmlns:a16="http://schemas.microsoft.com/office/drawing/2014/main" xmlns="" id="{5FA316BB-F94A-445F-BFC3-110BC78DEDD0}"/>
                </a:ext>
              </a:extLst>
            </p:cNvPr>
            <p:cNvCxnSpPr>
              <a:cxnSpLocks/>
            </p:cNvCxnSpPr>
            <p:nvPr/>
          </p:nvCxnSpPr>
          <p:spPr>
            <a:xfrm flipH="1">
              <a:off x="6226189" y="3757727"/>
              <a:ext cx="1" cy="1538965"/>
            </a:xfrm>
            <a:prstGeom prst="straightConnector1">
              <a:avLst/>
            </a:prstGeom>
            <a:ln w="22225">
              <a:tailEnd type="oval"/>
            </a:ln>
          </p:spPr>
          <p:style>
            <a:lnRef idx="1">
              <a:schemeClr val="accent1"/>
            </a:lnRef>
            <a:fillRef idx="0">
              <a:schemeClr val="accent1"/>
            </a:fillRef>
            <a:effectRef idx="0">
              <a:schemeClr val="accent1"/>
            </a:effectRef>
            <a:fontRef idx="minor">
              <a:schemeClr val="tx1"/>
            </a:fontRef>
          </p:style>
        </p:cxnSp>
        <p:cxnSp>
          <p:nvCxnSpPr>
            <p:cNvPr id="57" name="Elbow Connector 31">
              <a:extLst>
                <a:ext uri="{FF2B5EF4-FFF2-40B4-BE49-F238E27FC236}">
                  <a16:creationId xmlns:a16="http://schemas.microsoft.com/office/drawing/2014/main" xmlns="" id="{C9E0F88F-E8E8-4623-807C-0952C863E11F}"/>
                </a:ext>
              </a:extLst>
            </p:cNvPr>
            <p:cNvCxnSpPr>
              <a:cxnSpLocks/>
            </p:cNvCxnSpPr>
            <p:nvPr/>
          </p:nvCxnSpPr>
          <p:spPr>
            <a:xfrm rot="10800000" flipH="1">
              <a:off x="7505146" y="3791745"/>
              <a:ext cx="611933" cy="1502122"/>
            </a:xfrm>
            <a:prstGeom prst="bentConnector4">
              <a:avLst>
                <a:gd name="adj1" fmla="val 1624"/>
                <a:gd name="adj2" fmla="val 57086"/>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xmlns="" id="{28BF1923-9486-4938-B041-387642A1635D}"/>
              </a:ext>
            </a:extLst>
          </p:cNvPr>
          <p:cNvSpPr txBox="1"/>
          <p:nvPr/>
        </p:nvSpPr>
        <p:spPr>
          <a:xfrm>
            <a:off x="5126771" y="985584"/>
            <a:ext cx="1706776" cy="707886"/>
          </a:xfrm>
          <a:prstGeom prst="rect">
            <a:avLst/>
          </a:prstGeom>
          <a:noFill/>
        </p:spPr>
        <p:txBody>
          <a:bodyPr wrap="square" rtlCol="0">
            <a:spAutoFit/>
          </a:bodyPr>
          <a:lstStyle/>
          <a:p>
            <a:pPr algn="ctr"/>
            <a:r>
              <a:rPr lang="en-US" sz="2000" b="1" dirty="0">
                <a:latin typeface="Trebuchet MS" panose="020B0603020202020204" pitchFamily="34" charset="0"/>
              </a:rPr>
              <a:t>Storage accounts</a:t>
            </a:r>
          </a:p>
        </p:txBody>
      </p:sp>
      <p:sp>
        <p:nvSpPr>
          <p:cNvPr id="59" name="TextBox 58">
            <a:extLst>
              <a:ext uri="{FF2B5EF4-FFF2-40B4-BE49-F238E27FC236}">
                <a16:creationId xmlns:a16="http://schemas.microsoft.com/office/drawing/2014/main" xmlns="" id="{BCCBA416-C939-4C86-B3D5-9186697BA4E6}"/>
              </a:ext>
            </a:extLst>
          </p:cNvPr>
          <p:cNvSpPr txBox="1"/>
          <p:nvPr/>
        </p:nvSpPr>
        <p:spPr>
          <a:xfrm>
            <a:off x="5457859" y="4864468"/>
            <a:ext cx="1044600" cy="400110"/>
          </a:xfrm>
          <a:prstGeom prst="rect">
            <a:avLst/>
          </a:prstGeom>
          <a:noFill/>
        </p:spPr>
        <p:txBody>
          <a:bodyPr wrap="square" rtlCol="0">
            <a:spAutoFit/>
          </a:bodyPr>
          <a:lstStyle/>
          <a:p>
            <a:pPr algn="ctr"/>
            <a:r>
              <a:rPr lang="en-US" sz="2000" b="1" dirty="0">
                <a:latin typeface="Trebuchet MS" panose="020B0603020202020204" pitchFamily="34" charset="0"/>
              </a:rPr>
              <a:t>Blobs</a:t>
            </a:r>
          </a:p>
        </p:txBody>
      </p:sp>
      <p:sp>
        <p:nvSpPr>
          <p:cNvPr id="60" name="TextBox 59">
            <a:extLst>
              <a:ext uri="{FF2B5EF4-FFF2-40B4-BE49-F238E27FC236}">
                <a16:creationId xmlns:a16="http://schemas.microsoft.com/office/drawing/2014/main" xmlns="" id="{0E97063C-BEBA-462B-9A9D-FF76684076A3}"/>
              </a:ext>
            </a:extLst>
          </p:cNvPr>
          <p:cNvSpPr txBox="1"/>
          <p:nvPr/>
        </p:nvSpPr>
        <p:spPr>
          <a:xfrm>
            <a:off x="5190222" y="2992292"/>
            <a:ext cx="1579875" cy="400110"/>
          </a:xfrm>
          <a:prstGeom prst="rect">
            <a:avLst/>
          </a:prstGeom>
          <a:noFill/>
        </p:spPr>
        <p:txBody>
          <a:bodyPr wrap="square" rtlCol="0">
            <a:spAutoFit/>
          </a:bodyPr>
          <a:lstStyle/>
          <a:p>
            <a:pPr algn="ctr"/>
            <a:r>
              <a:rPr lang="en-US" sz="2000" b="1" dirty="0">
                <a:latin typeface="Trebuchet MS" panose="020B0603020202020204" pitchFamily="34" charset="0"/>
              </a:rPr>
              <a:t>Containers</a:t>
            </a:r>
          </a:p>
        </p:txBody>
      </p:sp>
      <p:sp>
        <p:nvSpPr>
          <p:cNvPr id="63" name="TextBox 62">
            <a:extLst>
              <a:ext uri="{FF2B5EF4-FFF2-40B4-BE49-F238E27FC236}">
                <a16:creationId xmlns:a16="http://schemas.microsoft.com/office/drawing/2014/main" xmlns="" id="{498F04E7-1AEE-4A96-8DE6-073B9E980FF0}"/>
              </a:ext>
            </a:extLst>
          </p:cNvPr>
          <p:cNvSpPr txBox="1"/>
          <p:nvPr/>
        </p:nvSpPr>
        <p:spPr>
          <a:xfrm>
            <a:off x="7465674" y="718956"/>
            <a:ext cx="4726324" cy="1138773"/>
          </a:xfrm>
          <a:prstGeom prst="rect">
            <a:avLst/>
          </a:prstGeom>
          <a:noFill/>
        </p:spPr>
        <p:txBody>
          <a:bodyPr wrap="square" rtlCol="0">
            <a:spAutoFit/>
          </a:bodyPr>
          <a:lstStyle/>
          <a:p>
            <a:r>
              <a:rPr lang="en-US" sz="1700" dirty="0">
                <a:latin typeface="Trebuchet MS" panose="020B0603020202020204" pitchFamily="34" charset="0"/>
              </a:rPr>
              <a:t>A storage account provides a unique namespace in Azure for our data. Every object that we store in Azure Storage has an address that includes our unique account name.</a:t>
            </a:r>
            <a:endParaRPr lang="ko-KR" altLang="en-US" sz="1700" b="1" dirty="0">
              <a:latin typeface="Trebuchet MS" panose="020B0603020202020204" pitchFamily="34" charset="0"/>
              <a:cs typeface="Arial" pitchFamily="34" charset="0"/>
            </a:endParaRPr>
          </a:p>
        </p:txBody>
      </p:sp>
      <p:sp>
        <p:nvSpPr>
          <p:cNvPr id="66" name="TextBox 65">
            <a:extLst>
              <a:ext uri="{FF2B5EF4-FFF2-40B4-BE49-F238E27FC236}">
                <a16:creationId xmlns:a16="http://schemas.microsoft.com/office/drawing/2014/main" xmlns="" id="{90ACB573-090F-4D58-938F-DBC67B2E24B8}"/>
              </a:ext>
            </a:extLst>
          </p:cNvPr>
          <p:cNvSpPr txBox="1"/>
          <p:nvPr/>
        </p:nvSpPr>
        <p:spPr>
          <a:xfrm>
            <a:off x="7465674" y="2492155"/>
            <a:ext cx="4437023" cy="1400383"/>
          </a:xfrm>
          <a:prstGeom prst="rect">
            <a:avLst/>
          </a:prstGeom>
          <a:noFill/>
        </p:spPr>
        <p:txBody>
          <a:bodyPr wrap="square" rtlCol="0">
            <a:spAutoFit/>
          </a:bodyPr>
          <a:lstStyle/>
          <a:p>
            <a:r>
              <a:rPr lang="en-US" sz="1700" dirty="0">
                <a:latin typeface="Trebuchet MS" panose="020B0603020202020204" pitchFamily="34" charset="0"/>
              </a:rPr>
              <a:t>A container organizes a set of blobs, similar to a directory in a file system. A storage account can include an unlimited number of containers, and a container can store an unlimited number of blobs.</a:t>
            </a:r>
          </a:p>
        </p:txBody>
      </p:sp>
      <p:sp>
        <p:nvSpPr>
          <p:cNvPr id="69" name="TextBox 68">
            <a:extLst>
              <a:ext uri="{FF2B5EF4-FFF2-40B4-BE49-F238E27FC236}">
                <a16:creationId xmlns:a16="http://schemas.microsoft.com/office/drawing/2014/main" xmlns="" id="{C06FEB2E-BF4F-43B1-A214-2AFB9CFA474D}"/>
              </a:ext>
            </a:extLst>
          </p:cNvPr>
          <p:cNvSpPr txBox="1"/>
          <p:nvPr/>
        </p:nvSpPr>
        <p:spPr>
          <a:xfrm>
            <a:off x="7465674" y="4260098"/>
            <a:ext cx="4561011" cy="2185214"/>
          </a:xfrm>
          <a:prstGeom prst="rect">
            <a:avLst/>
          </a:prstGeom>
          <a:noFill/>
        </p:spPr>
        <p:txBody>
          <a:bodyPr wrap="square" rtlCol="0">
            <a:spAutoFit/>
          </a:bodyPr>
          <a:lstStyle/>
          <a:p>
            <a:r>
              <a:rPr lang="en-US" sz="1700" dirty="0">
                <a:latin typeface="Trebuchet MS" panose="020B0603020202020204" pitchFamily="34" charset="0"/>
              </a:rPr>
              <a:t>Azure Storage supports three types of blobs</a:t>
            </a:r>
            <a:r>
              <a:rPr lang="en-US" sz="1700" dirty="0" smtClean="0">
                <a:latin typeface="Trebuchet MS" panose="020B0603020202020204" pitchFamily="34" charset="0"/>
              </a:rPr>
              <a:t>:</a:t>
            </a:r>
          </a:p>
          <a:p>
            <a:endParaRPr lang="en-US" sz="1700" dirty="0">
              <a:latin typeface="Trebuchet MS" panose="020B0603020202020204" pitchFamily="34" charset="0"/>
            </a:endParaRPr>
          </a:p>
          <a:p>
            <a:pPr marL="342900" indent="-342900">
              <a:buFont typeface="Arial" panose="020B0604020202020204" pitchFamily="34" charset="0"/>
              <a:buChar char="•"/>
            </a:pPr>
            <a:r>
              <a:rPr lang="en-US" sz="1700" b="1" dirty="0">
                <a:latin typeface="Trebuchet MS" panose="020B0603020202020204" pitchFamily="34" charset="0"/>
              </a:rPr>
              <a:t>Block blobs</a:t>
            </a:r>
            <a:r>
              <a:rPr lang="en-US" sz="1700" dirty="0">
                <a:latin typeface="Trebuchet MS" panose="020B0603020202020204" pitchFamily="34" charset="0"/>
              </a:rPr>
              <a:t> store text and binary data. </a:t>
            </a:r>
          </a:p>
          <a:p>
            <a:pPr marL="342900" indent="-342900">
              <a:buFont typeface="Arial" panose="020B0604020202020204" pitchFamily="34" charset="0"/>
              <a:buChar char="•"/>
            </a:pPr>
            <a:r>
              <a:rPr lang="en-US" sz="1700" b="1" dirty="0">
                <a:latin typeface="Trebuchet MS" panose="020B0603020202020204" pitchFamily="34" charset="0"/>
              </a:rPr>
              <a:t>Append blobs</a:t>
            </a:r>
            <a:r>
              <a:rPr lang="en-US" sz="1700" dirty="0">
                <a:latin typeface="Trebuchet MS" panose="020B0603020202020204" pitchFamily="34" charset="0"/>
              </a:rPr>
              <a:t> are made up of blocks like block blobs, but are optimized for append operations. </a:t>
            </a:r>
          </a:p>
          <a:p>
            <a:pPr marL="342900" indent="-342900">
              <a:buFont typeface="Arial" panose="020B0604020202020204" pitchFamily="34" charset="0"/>
              <a:buChar char="•"/>
            </a:pPr>
            <a:r>
              <a:rPr lang="en-US" sz="1700" b="1" dirty="0">
                <a:latin typeface="Trebuchet MS" panose="020B0603020202020204" pitchFamily="34" charset="0"/>
              </a:rPr>
              <a:t>Page blobs</a:t>
            </a:r>
            <a:r>
              <a:rPr lang="en-US" sz="1700" dirty="0">
                <a:latin typeface="Trebuchet MS" panose="020B0603020202020204" pitchFamily="34" charset="0"/>
              </a:rPr>
              <a:t> store random access files up to 8 </a:t>
            </a:r>
            <a:r>
              <a:rPr lang="en-US" sz="1700" dirty="0" err="1">
                <a:latin typeface="Trebuchet MS" panose="020B0603020202020204" pitchFamily="34" charset="0"/>
              </a:rPr>
              <a:t>TiB</a:t>
            </a:r>
            <a:r>
              <a:rPr lang="en-US" sz="1700" dirty="0">
                <a:latin typeface="Trebuchet MS" panose="020B0603020202020204" pitchFamily="34" charset="0"/>
              </a:rPr>
              <a:t> in size. </a:t>
            </a:r>
          </a:p>
        </p:txBody>
      </p:sp>
      <p:sp>
        <p:nvSpPr>
          <p:cNvPr id="54" name="Circle: Hollow 51">
            <a:extLst>
              <a:ext uri="{FF2B5EF4-FFF2-40B4-BE49-F238E27FC236}">
                <a16:creationId xmlns:a16="http://schemas.microsoft.com/office/drawing/2014/main" xmlns="" id="{3EAAA443-7555-431F-AC84-7E555BD8E07C}"/>
              </a:ext>
            </a:extLst>
          </p:cNvPr>
          <p:cNvSpPr/>
          <p:nvPr/>
        </p:nvSpPr>
        <p:spPr>
          <a:xfrm rot="5400000">
            <a:off x="5339484" y="4164829"/>
            <a:ext cx="1281353" cy="1802171"/>
          </a:xfrm>
          <a:prstGeom prst="donut">
            <a:avLst>
              <a:gd name="adj" fmla="val 33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Trebuchet MS" panose="020B0603020202020204" pitchFamily="34" charset="0"/>
            </a:endParaRPr>
          </a:p>
        </p:txBody>
      </p:sp>
      <p:sp>
        <p:nvSpPr>
          <p:cNvPr id="70" name="Circle: Hollow 51">
            <a:extLst>
              <a:ext uri="{FF2B5EF4-FFF2-40B4-BE49-F238E27FC236}">
                <a16:creationId xmlns:a16="http://schemas.microsoft.com/office/drawing/2014/main" xmlns="" id="{3EAAA443-7555-431F-AC84-7E555BD8E07C}"/>
              </a:ext>
            </a:extLst>
          </p:cNvPr>
          <p:cNvSpPr/>
          <p:nvPr/>
        </p:nvSpPr>
        <p:spPr>
          <a:xfrm rot="5400000">
            <a:off x="5307264" y="2282906"/>
            <a:ext cx="1281353" cy="1802171"/>
          </a:xfrm>
          <a:prstGeom prst="donut">
            <a:avLst>
              <a:gd name="adj" fmla="val 33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Trebuchet MS" panose="020B0603020202020204" pitchFamily="34" charset="0"/>
            </a:endParaRPr>
          </a:p>
        </p:txBody>
      </p:sp>
    </p:spTree>
    <p:extLst>
      <p:ext uri="{BB962C8B-B14F-4D97-AF65-F5344CB8AC3E}">
        <p14:creationId xmlns:p14="http://schemas.microsoft.com/office/powerpoint/2010/main" val="134782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153530"/>
            <a:ext cx="11573197" cy="724247"/>
          </a:xfrm>
        </p:spPr>
        <p:txBody>
          <a:bodyPr/>
          <a:lstStyle/>
          <a:p>
            <a:r>
              <a:rPr lang="en-US" sz="4000" b="1" dirty="0">
                <a:solidFill>
                  <a:schemeClr val="accent2">
                    <a:lumMod val="75000"/>
                  </a:schemeClr>
                </a:solidFill>
                <a:latin typeface="Trebuchet MS" panose="020B0603020202020204" pitchFamily="34" charset="0"/>
              </a:rPr>
              <a:t>Implementation </a:t>
            </a:r>
          </a:p>
        </p:txBody>
      </p:sp>
      <p:sp>
        <p:nvSpPr>
          <p:cNvPr id="3" name="Rectangle 2"/>
          <p:cNvSpPr/>
          <p:nvPr/>
        </p:nvSpPr>
        <p:spPr>
          <a:xfrm>
            <a:off x="323529" y="877777"/>
            <a:ext cx="11085199" cy="707886"/>
          </a:xfrm>
          <a:prstGeom prst="rect">
            <a:avLst/>
          </a:prstGeom>
        </p:spPr>
        <p:txBody>
          <a:bodyPr wrap="square">
            <a:spAutoFit/>
          </a:bodyPr>
          <a:lstStyle/>
          <a:p>
            <a:r>
              <a:rPr lang="en-US" sz="2000" dirty="0">
                <a:latin typeface="Trebuchet MS" panose="020B0603020202020204" pitchFamily="34" charset="0"/>
              </a:rPr>
              <a:t>First, the admin of the system; a teacher can add new student by registering the new student, filling up their registration details and collect their face </a:t>
            </a:r>
            <a:r>
              <a:rPr lang="en-US" sz="2000" dirty="0" smtClean="0">
                <a:latin typeface="Trebuchet MS" panose="020B0603020202020204" pitchFamily="34" charset="0"/>
              </a:rPr>
              <a:t>data to upload into Azure storage.</a:t>
            </a:r>
            <a:endParaRPr lang="en-US" sz="2000" dirty="0">
              <a:latin typeface="Trebuchet MS" panose="020B0603020202020204" pitchFamily="34" charset="0"/>
            </a:endParaRPr>
          </a:p>
        </p:txBody>
      </p:sp>
      <p:pic>
        <p:nvPicPr>
          <p:cNvPr id="9218" name="Picture 49" descr="C:\Users\user\Pictures\Screenshots\Screenshot (377).png"/>
          <p:cNvPicPr>
            <a:picLocks noChangeAspect="1" noChangeArrowheads="1"/>
          </p:cNvPicPr>
          <p:nvPr/>
        </p:nvPicPr>
        <p:blipFill>
          <a:blip r:embed="rId2" cstate="print">
            <a:extLst>
              <a:ext uri="{28A0092B-C50C-407E-A947-70E740481C1C}">
                <a14:useLocalDpi xmlns:a14="http://schemas.microsoft.com/office/drawing/2010/main" val="0"/>
              </a:ext>
            </a:extLst>
          </a:blip>
          <a:srcRect l="8820" t="13744" r="7391" b="13786"/>
          <a:stretch>
            <a:fillRect/>
          </a:stretch>
        </p:blipFill>
        <p:spPr bwMode="auto">
          <a:xfrm>
            <a:off x="797742" y="1936685"/>
            <a:ext cx="45339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50" descr="C:\Users\user\Pictures\Screenshots\Screenshot (378).png"/>
          <p:cNvPicPr>
            <a:picLocks noChangeAspect="1" noChangeArrowheads="1"/>
          </p:cNvPicPr>
          <p:nvPr/>
        </p:nvPicPr>
        <p:blipFill>
          <a:blip r:embed="rId3" cstate="print">
            <a:extLst>
              <a:ext uri="{28A0092B-C50C-407E-A947-70E740481C1C}">
                <a14:useLocalDpi xmlns:a14="http://schemas.microsoft.com/office/drawing/2010/main" val="0"/>
              </a:ext>
            </a:extLst>
          </a:blip>
          <a:srcRect l="529" t="13744" r="2100" b="7851"/>
          <a:stretch>
            <a:fillRect/>
          </a:stretch>
        </p:blipFill>
        <p:spPr bwMode="auto">
          <a:xfrm>
            <a:off x="807267" y="4507032"/>
            <a:ext cx="452437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51" descr="C:\Users\user\Pictures\Screenshots\Screenshot (379).png"/>
          <p:cNvPicPr>
            <a:picLocks noChangeAspect="1" noChangeArrowheads="1"/>
          </p:cNvPicPr>
          <p:nvPr/>
        </p:nvPicPr>
        <p:blipFill>
          <a:blip r:embed="rId4">
            <a:extLst>
              <a:ext uri="{28A0092B-C50C-407E-A947-70E740481C1C}">
                <a14:useLocalDpi xmlns:a14="http://schemas.microsoft.com/office/drawing/2010/main" val="0"/>
              </a:ext>
            </a:extLst>
          </a:blip>
          <a:srcRect l="7410" t="17966" r="11473" b="5351"/>
          <a:stretch>
            <a:fillRect/>
          </a:stretch>
        </p:blipFill>
        <p:spPr bwMode="auto">
          <a:xfrm>
            <a:off x="6305353" y="1936685"/>
            <a:ext cx="510337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4" descr="C:\Users\user\Pictures\Screenshots\Screenshot (390).png"/>
          <p:cNvPicPr>
            <a:picLocks noChangeAspect="1" noChangeArrowheads="1"/>
          </p:cNvPicPr>
          <p:nvPr/>
        </p:nvPicPr>
        <p:blipFill>
          <a:blip r:embed="rId5" cstate="print">
            <a:extLst>
              <a:ext uri="{28A0092B-C50C-407E-A947-70E740481C1C}">
                <a14:useLocalDpi xmlns:a14="http://schemas.microsoft.com/office/drawing/2010/main" val="0"/>
              </a:ext>
            </a:extLst>
          </a:blip>
          <a:srcRect l="5469" t="23428" r="2271" b="8783"/>
          <a:stretch>
            <a:fillRect/>
          </a:stretch>
        </p:blipFill>
        <p:spPr bwMode="auto">
          <a:xfrm>
            <a:off x="6263555" y="4483633"/>
            <a:ext cx="5036684" cy="209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1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6351</TotalTime>
  <Words>669</Words>
  <Application>Microsoft Office PowerPoint</Application>
  <PresentationFormat>Widescreen</PresentationFormat>
  <Paragraphs>91</Paragraphs>
  <Slides>17</Slides>
  <Notes>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17</vt:i4>
      </vt:variant>
    </vt:vector>
  </HeadingPairs>
  <TitlesOfParts>
    <vt:vector size="29" baseType="lpstr">
      <vt:lpstr>Arial Unicode MS</vt:lpstr>
      <vt:lpstr>맑은 고딕</vt:lpstr>
      <vt:lpstr>Arial</vt:lpstr>
      <vt:lpstr>Calibri</vt:lpstr>
      <vt:lpstr>Fira Sans Condensed Light</vt:lpstr>
      <vt:lpstr>Rajdhani</vt:lpstr>
      <vt:lpstr>Symbol</vt:lpstr>
      <vt:lpstr>Times New Roman</vt:lpstr>
      <vt:lpstr>Trebuchet MS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Sevinj Abdullayeva</cp:lastModifiedBy>
  <cp:revision>176</cp:revision>
  <dcterms:created xsi:type="dcterms:W3CDTF">2020-01-20T05:08:25Z</dcterms:created>
  <dcterms:modified xsi:type="dcterms:W3CDTF">2022-05-01T17:20:24Z</dcterms:modified>
</cp:coreProperties>
</file>